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tags/tag9.xml" ContentType="application/vnd.openxmlformats-officedocument.presentationml.tags+xml"/>
  <Override PartName="/ppt/notesSlides/notesSlide20.xml" ContentType="application/vnd.openxmlformats-officedocument.presentationml.notesSlide+xml"/>
  <Override PartName="/ppt/tags/tag10.xml" ContentType="application/vnd.openxmlformats-officedocument.presentationml.tags+xml"/>
  <Override PartName="/ppt/notesSlides/notesSlide21.xml" ContentType="application/vnd.openxmlformats-officedocument.presentationml.notesSlide+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4.xml" ContentType="application/vnd.openxmlformats-officedocument.presentationml.tags+xml"/>
  <Override PartName="/ppt/notesSlides/notesSlide35.xml" ContentType="application/vnd.openxmlformats-officedocument.presentationml.notesSlide+xml"/>
  <Override PartName="/ppt/tags/tag15.xml" ContentType="application/vnd.openxmlformats-officedocument.presentationml.tags+xml"/>
  <Override PartName="/ppt/notesSlides/notesSlide36.xml" ContentType="application/vnd.openxmlformats-officedocument.presentationml.notesSlide+xml"/>
  <Override PartName="/ppt/tags/tag16.xml" ContentType="application/vnd.openxmlformats-officedocument.presentationml.tags+xml"/>
  <Override PartName="/ppt/notesSlides/notesSlide37.xml" ContentType="application/vnd.openxmlformats-officedocument.presentationml.notesSlide+xml"/>
  <Override PartName="/ppt/tags/tag17.xml" ContentType="application/vnd.openxmlformats-officedocument.presentationml.tags+xml"/>
  <Override PartName="/ppt/notesSlides/notesSlide38.xml" ContentType="application/vnd.openxmlformats-officedocument.presentationml.notesSlide+xml"/>
  <Override PartName="/ppt/tags/tag18.xml" ContentType="application/vnd.openxmlformats-officedocument.presentationml.tags+xml"/>
  <Override PartName="/ppt/notesSlides/notesSlide39.xml" ContentType="application/vnd.openxmlformats-officedocument.presentationml.notesSlide+xml"/>
  <Override PartName="/ppt/tags/tag19.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0.xml" ContentType="application/vnd.openxmlformats-officedocument.presentationml.tags+xml"/>
  <Override PartName="/ppt/notesSlides/notesSlide42.xml" ContentType="application/vnd.openxmlformats-officedocument.presentationml.notesSlide+xml"/>
  <Override PartName="/ppt/tags/tag21.xml" ContentType="application/vnd.openxmlformats-officedocument.presentationml.tags+xml"/>
  <Override PartName="/ppt/notesSlides/notesSlide43.xml" ContentType="application/vnd.openxmlformats-officedocument.presentationml.notesSlide+xml"/>
  <Override PartName="/ppt/tags/tag22.xml" ContentType="application/vnd.openxmlformats-officedocument.presentationml.tags+xml"/>
  <Override PartName="/ppt/notesSlides/notesSlide44.xml" ContentType="application/vnd.openxmlformats-officedocument.presentationml.notesSlide+xml"/>
  <Override PartName="/ppt/tags/tag23.xml" ContentType="application/vnd.openxmlformats-officedocument.presentationml.tags+xml"/>
  <Override PartName="/ppt/notesSlides/notesSlide45.xml" ContentType="application/vnd.openxmlformats-officedocument.presentationml.notesSlide+xml"/>
  <Override PartName="/ppt/tags/tag24.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60" r:id="rId2"/>
  </p:sldMasterIdLst>
  <p:notesMasterIdLst>
    <p:notesMasterId r:id="rId56"/>
  </p:notesMasterIdLst>
  <p:sldIdLst>
    <p:sldId id="256" r:id="rId3"/>
    <p:sldId id="355" r:id="rId4"/>
    <p:sldId id="389" r:id="rId5"/>
    <p:sldId id="261" r:id="rId6"/>
    <p:sldId id="324" r:id="rId7"/>
    <p:sldId id="276" r:id="rId8"/>
    <p:sldId id="357" r:id="rId9"/>
    <p:sldId id="331" r:id="rId10"/>
    <p:sldId id="335" r:id="rId11"/>
    <p:sldId id="336" r:id="rId12"/>
    <p:sldId id="397" r:id="rId13"/>
    <p:sldId id="338" r:id="rId14"/>
    <p:sldId id="318" r:id="rId15"/>
    <p:sldId id="304" r:id="rId16"/>
    <p:sldId id="363" r:id="rId17"/>
    <p:sldId id="393" r:id="rId18"/>
    <p:sldId id="395" r:id="rId19"/>
    <p:sldId id="398" r:id="rId20"/>
    <p:sldId id="346" r:id="rId21"/>
    <p:sldId id="359" r:id="rId22"/>
    <p:sldId id="347" r:id="rId23"/>
    <p:sldId id="348" r:id="rId24"/>
    <p:sldId id="349" r:id="rId25"/>
    <p:sldId id="274" r:id="rId26"/>
    <p:sldId id="388" r:id="rId27"/>
    <p:sldId id="386" r:id="rId28"/>
    <p:sldId id="281" r:id="rId29"/>
    <p:sldId id="361" r:id="rId30"/>
    <p:sldId id="362" r:id="rId31"/>
    <p:sldId id="396" r:id="rId32"/>
    <p:sldId id="283" r:id="rId33"/>
    <p:sldId id="284" r:id="rId34"/>
    <p:sldId id="369" r:id="rId35"/>
    <p:sldId id="381" r:id="rId36"/>
    <p:sldId id="370" r:id="rId37"/>
    <p:sldId id="328" r:id="rId38"/>
    <p:sldId id="371" r:id="rId39"/>
    <p:sldId id="372" r:id="rId40"/>
    <p:sldId id="373" r:id="rId41"/>
    <p:sldId id="374" r:id="rId42"/>
    <p:sldId id="382" r:id="rId43"/>
    <p:sldId id="375" r:id="rId44"/>
    <p:sldId id="376" r:id="rId45"/>
    <p:sldId id="377" r:id="rId46"/>
    <p:sldId id="305" r:id="rId47"/>
    <p:sldId id="378" r:id="rId48"/>
    <p:sldId id="379" r:id="rId49"/>
    <p:sldId id="380" r:id="rId50"/>
    <p:sldId id="391" r:id="rId51"/>
    <p:sldId id="394" r:id="rId52"/>
    <p:sldId id="383" r:id="rId53"/>
    <p:sldId id="340" r:id="rId54"/>
    <p:sldId id="384" r:id="rId55"/>
  </p:sldIdLst>
  <p:sldSz cx="12192000" cy="6858000"/>
  <p:notesSz cx="6858000" cy="9144000"/>
  <p:custDataLst>
    <p:tags r:id="rId5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36">
          <p15:clr>
            <a:srgbClr val="A4A3A4"/>
          </p15:clr>
        </p15:guide>
        <p15:guide id="2" pos="3672">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0" roundtripDataSignature="AMtx7mgOHMzbsJtt8TXjGEPzUBcUyY9sk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 initials="" lastIdx="5" clrIdx="0"/>
  <p:cmAuthor id="1" name="Jordan Moses Tanudjaja" initials="" lastIdx="1" clrIdx="1"/>
  <p:cmAuthor id="2" name="Jordan Tanudjaja" initials="JT" lastIdx="1" clrIdx="2">
    <p:extLst>
      <p:ext uri="{19B8F6BF-5375-455C-9EA6-DF929625EA0E}">
        <p15:presenceInfo xmlns:p15="http://schemas.microsoft.com/office/powerpoint/2012/main" userId="0f92722a9f19ec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0006"/>
    <a:srgbClr val="000B4F"/>
    <a:srgbClr val="000000"/>
    <a:srgbClr val="323232"/>
    <a:srgbClr val="595959"/>
    <a:srgbClr val="242852"/>
    <a:srgbClr val="D8DBE2"/>
    <a:srgbClr val="A00305"/>
    <a:srgbClr val="ECEEF1"/>
    <a:srgbClr val="001B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7A56AF-CB2F-4AAE-8BBD-F245EDB3A800}">
  <a:tblStyle styleId="{367A56AF-CB2F-4AAE-8BBD-F245EDB3A800}"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55"/>
    <p:restoredTop sz="95337"/>
  </p:normalViewPr>
  <p:slideViewPr>
    <p:cSldViewPr snapToGrid="0">
      <p:cViewPr varScale="1">
        <p:scale>
          <a:sx n="86" d="100"/>
          <a:sy n="86" d="100"/>
        </p:scale>
        <p:origin x="630" y="78"/>
      </p:cViewPr>
      <p:guideLst>
        <p:guide orient="horz" pos="2136"/>
        <p:guide pos="3672"/>
      </p:guideLst>
    </p:cSldViewPr>
  </p:slideViewPr>
  <p:outlineViewPr>
    <p:cViewPr>
      <p:scale>
        <a:sx n="45" d="100"/>
        <a:sy n="45" d="100"/>
      </p:scale>
      <p:origin x="0" y="-15144"/>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gs" Target="tags/tag1.xml"/><Relationship Id="rId61"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customschemas.google.com/relationships/presentationmetadata" Target="meta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D7CEB5-C937-4240-9761-7694020F5309}"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A0F3AFED-79F9-A346-B613-B7AB78696BCC}">
      <dgm:prSet phldrT="[Text]" custT="1"/>
      <dgm:spPr>
        <a:solidFill>
          <a:srgbClr val="323232"/>
        </a:solidFill>
        <a:ln w="19050">
          <a:noFill/>
        </a:ln>
      </dgm:spPr>
      <dgm:t>
        <a:bodyPr/>
        <a:lstStyle/>
        <a:p>
          <a:r>
            <a:rPr lang="en-US" sz="1800" dirty="0">
              <a:solidFill>
                <a:schemeClr val="bg1"/>
              </a:solidFill>
              <a:latin typeface="Avenir Book" panose="02000503020000020003" pitchFamily="2" charset="0"/>
            </a:rPr>
            <a:t>28 Mil Patients</a:t>
          </a:r>
        </a:p>
      </dgm:t>
    </dgm:pt>
    <dgm:pt modelId="{E0564C5D-AF60-E64A-8E18-D67E9D8DB2F0}" type="parTrans" cxnId="{959DB212-E8EF-1C4E-99E1-474660D94B2B}">
      <dgm:prSet/>
      <dgm:spPr/>
      <dgm:t>
        <a:bodyPr/>
        <a:lstStyle/>
        <a:p>
          <a:endParaRPr lang="en-US" sz="1500"/>
        </a:p>
      </dgm:t>
    </dgm:pt>
    <dgm:pt modelId="{754BBCBC-E009-384E-9770-E5CF9649CD11}" type="sibTrans" cxnId="{959DB212-E8EF-1C4E-99E1-474660D94B2B}">
      <dgm:prSet/>
      <dgm:spPr/>
      <dgm:t>
        <a:bodyPr/>
        <a:lstStyle/>
        <a:p>
          <a:endParaRPr lang="en-US" sz="1500"/>
        </a:p>
      </dgm:t>
    </dgm:pt>
    <dgm:pt modelId="{0EA57EDB-AD6A-6141-8448-0251D1CCDD32}">
      <dgm:prSet phldrT="[Text]" custT="1"/>
      <dgm:spPr>
        <a:noFill/>
        <a:ln>
          <a:solidFill>
            <a:srgbClr val="8E0006"/>
          </a:solidFill>
        </a:ln>
      </dgm:spPr>
      <dgm:t>
        <a:bodyPr/>
        <a:lstStyle/>
        <a:p>
          <a:r>
            <a:rPr lang="en-US" sz="1500" dirty="0">
              <a:solidFill>
                <a:srgbClr val="8E0006"/>
              </a:solidFill>
            </a:rPr>
            <a:t>1</a:t>
          </a:r>
        </a:p>
      </dgm:t>
    </dgm:pt>
    <dgm:pt modelId="{A73EC1C2-FB9F-CB43-AED2-DBEAC3DEA0EF}" type="parTrans" cxnId="{5E8C2B5A-CBA2-7644-9C94-3FA4952D82E9}">
      <dgm:prSet/>
      <dgm:spPr>
        <a:ln>
          <a:noFill/>
        </a:ln>
      </dgm:spPr>
      <dgm:t>
        <a:bodyPr/>
        <a:lstStyle/>
        <a:p>
          <a:endParaRPr lang="en-US" sz="1500"/>
        </a:p>
      </dgm:t>
    </dgm:pt>
    <dgm:pt modelId="{76111114-A4C9-2843-8514-4EB2715EFE28}" type="sibTrans" cxnId="{5E8C2B5A-CBA2-7644-9C94-3FA4952D82E9}">
      <dgm:prSet/>
      <dgm:spPr/>
      <dgm:t>
        <a:bodyPr/>
        <a:lstStyle/>
        <a:p>
          <a:endParaRPr lang="en-US" sz="1500"/>
        </a:p>
      </dgm:t>
    </dgm:pt>
    <dgm:pt modelId="{49DA7716-76F2-A144-864F-0974A1AF029B}">
      <dgm:prSet phldrT="[Text]" custT="1"/>
      <dgm:spPr>
        <a:solidFill>
          <a:srgbClr val="000B4F"/>
        </a:solidFill>
        <a:ln>
          <a:noFill/>
        </a:ln>
      </dgm:spPr>
      <dgm:t>
        <a:bodyPr/>
        <a:lstStyle/>
        <a:p>
          <a:r>
            <a:rPr lang="en-US" sz="1500" dirty="0"/>
            <a:t>1-A</a:t>
          </a:r>
        </a:p>
      </dgm:t>
    </dgm:pt>
    <dgm:pt modelId="{D08D84E4-73BD-D443-8AC0-75A1BAAD56EC}" type="parTrans" cxnId="{AC451B2F-7964-9A45-A9BD-C90C20497215}">
      <dgm:prSet/>
      <dgm:spPr/>
      <dgm:t>
        <a:bodyPr/>
        <a:lstStyle/>
        <a:p>
          <a:endParaRPr lang="en-US" sz="1500"/>
        </a:p>
      </dgm:t>
    </dgm:pt>
    <dgm:pt modelId="{A4AD3082-127D-0445-B010-6FFBB6A97FD6}" type="sibTrans" cxnId="{AC451B2F-7964-9A45-A9BD-C90C20497215}">
      <dgm:prSet/>
      <dgm:spPr/>
      <dgm:t>
        <a:bodyPr/>
        <a:lstStyle/>
        <a:p>
          <a:endParaRPr lang="en-US" sz="1500"/>
        </a:p>
      </dgm:t>
    </dgm:pt>
    <dgm:pt modelId="{D0FEBB75-C300-9C4C-9E98-4CB7E9281CF0}">
      <dgm:prSet phldrT="[Text]" custT="1"/>
      <dgm:spPr>
        <a:solidFill>
          <a:srgbClr val="000B4F"/>
        </a:solidFill>
        <a:ln>
          <a:noFill/>
        </a:ln>
      </dgm:spPr>
      <dgm:t>
        <a:bodyPr/>
        <a:lstStyle/>
        <a:p>
          <a:r>
            <a:rPr lang="en-US" sz="1500" dirty="0"/>
            <a:t>1-B</a:t>
          </a:r>
        </a:p>
      </dgm:t>
    </dgm:pt>
    <dgm:pt modelId="{8617221A-B167-904E-A98D-7C87BBA89CDD}" type="parTrans" cxnId="{0861C9CC-CD2F-F140-96D8-20440786D881}">
      <dgm:prSet/>
      <dgm:spPr/>
      <dgm:t>
        <a:bodyPr/>
        <a:lstStyle/>
        <a:p>
          <a:endParaRPr lang="en-US" sz="1500"/>
        </a:p>
      </dgm:t>
    </dgm:pt>
    <dgm:pt modelId="{18A5DA9C-BFB6-7049-A81E-7B0BA1E9A7DB}" type="sibTrans" cxnId="{0861C9CC-CD2F-F140-96D8-20440786D881}">
      <dgm:prSet/>
      <dgm:spPr/>
      <dgm:t>
        <a:bodyPr/>
        <a:lstStyle/>
        <a:p>
          <a:endParaRPr lang="en-US" sz="1500"/>
        </a:p>
      </dgm:t>
    </dgm:pt>
    <dgm:pt modelId="{E6A02B57-EFC5-DF47-8E8C-4B57CE41973B}">
      <dgm:prSet phldrT="[Text]" custT="1"/>
      <dgm:spPr>
        <a:noFill/>
        <a:ln>
          <a:solidFill>
            <a:srgbClr val="8E0006"/>
          </a:solidFill>
        </a:ln>
      </dgm:spPr>
      <dgm:t>
        <a:bodyPr/>
        <a:lstStyle/>
        <a:p>
          <a:r>
            <a:rPr lang="en-US" sz="1500" dirty="0">
              <a:solidFill>
                <a:srgbClr val="8E0006"/>
              </a:solidFill>
            </a:rPr>
            <a:t>2</a:t>
          </a:r>
        </a:p>
      </dgm:t>
    </dgm:pt>
    <dgm:pt modelId="{3DB9EDA6-6A7C-E94A-9D54-06A66EEA61EE}" type="parTrans" cxnId="{F93C50BF-6BE6-AC42-B235-06DA155DCE70}">
      <dgm:prSet/>
      <dgm:spPr>
        <a:ln>
          <a:noFill/>
        </a:ln>
      </dgm:spPr>
      <dgm:t>
        <a:bodyPr/>
        <a:lstStyle/>
        <a:p>
          <a:endParaRPr lang="en-US" sz="1500"/>
        </a:p>
      </dgm:t>
    </dgm:pt>
    <dgm:pt modelId="{3D29DCF3-341A-6244-A855-897C79D03136}" type="sibTrans" cxnId="{F93C50BF-6BE6-AC42-B235-06DA155DCE70}">
      <dgm:prSet/>
      <dgm:spPr/>
      <dgm:t>
        <a:bodyPr/>
        <a:lstStyle/>
        <a:p>
          <a:endParaRPr lang="en-US" sz="1500"/>
        </a:p>
      </dgm:t>
    </dgm:pt>
    <dgm:pt modelId="{83C74960-1C8E-8049-B281-EA839A5AAE32}">
      <dgm:prSet phldrT="[Text]" custT="1"/>
      <dgm:spPr>
        <a:noFill/>
        <a:ln>
          <a:solidFill>
            <a:srgbClr val="8E0006"/>
          </a:solidFill>
        </a:ln>
      </dgm:spPr>
      <dgm:t>
        <a:bodyPr/>
        <a:lstStyle/>
        <a:p>
          <a:r>
            <a:rPr lang="en-US" sz="1500" dirty="0">
              <a:solidFill>
                <a:srgbClr val="8E0006"/>
              </a:solidFill>
            </a:rPr>
            <a:t>5</a:t>
          </a:r>
        </a:p>
      </dgm:t>
    </dgm:pt>
    <dgm:pt modelId="{617E0AEC-7B5F-864B-B8BA-4B2D6039CB36}" type="parTrans" cxnId="{DCCFD9CF-AB2B-3A49-8791-E99B4843034A}">
      <dgm:prSet/>
      <dgm:spPr>
        <a:ln>
          <a:noFill/>
        </a:ln>
      </dgm:spPr>
      <dgm:t>
        <a:bodyPr/>
        <a:lstStyle/>
        <a:p>
          <a:endParaRPr lang="en-US" sz="1500"/>
        </a:p>
      </dgm:t>
    </dgm:pt>
    <dgm:pt modelId="{17A476E4-5257-F347-A87A-9B998AB1E5ED}" type="sibTrans" cxnId="{DCCFD9CF-AB2B-3A49-8791-E99B4843034A}">
      <dgm:prSet/>
      <dgm:spPr/>
      <dgm:t>
        <a:bodyPr/>
        <a:lstStyle/>
        <a:p>
          <a:endParaRPr lang="en-US" sz="1500"/>
        </a:p>
      </dgm:t>
    </dgm:pt>
    <dgm:pt modelId="{1967FEBB-DA1C-DC4B-A23E-574ACA147E7D}">
      <dgm:prSet phldrT="[Text]" custT="1"/>
      <dgm:spPr>
        <a:noFill/>
        <a:ln>
          <a:solidFill>
            <a:srgbClr val="8E0006"/>
          </a:solidFill>
        </a:ln>
      </dgm:spPr>
      <dgm:t>
        <a:bodyPr/>
        <a:lstStyle/>
        <a:p>
          <a:r>
            <a:rPr lang="en-US" sz="1500" dirty="0">
              <a:solidFill>
                <a:srgbClr val="8E0006"/>
              </a:solidFill>
            </a:rPr>
            <a:t>3</a:t>
          </a:r>
        </a:p>
      </dgm:t>
    </dgm:pt>
    <dgm:pt modelId="{9E97442C-17B1-BA4C-B543-37598E6077E9}" type="parTrans" cxnId="{FA281DFA-740D-F648-AB17-01A2202CC92C}">
      <dgm:prSet/>
      <dgm:spPr>
        <a:ln>
          <a:noFill/>
        </a:ln>
      </dgm:spPr>
      <dgm:t>
        <a:bodyPr/>
        <a:lstStyle/>
        <a:p>
          <a:endParaRPr lang="en-US" sz="1500"/>
        </a:p>
      </dgm:t>
    </dgm:pt>
    <dgm:pt modelId="{F0455F13-1FA7-9145-8E2A-026CA1AE8135}" type="sibTrans" cxnId="{FA281DFA-740D-F648-AB17-01A2202CC92C}">
      <dgm:prSet/>
      <dgm:spPr/>
      <dgm:t>
        <a:bodyPr/>
        <a:lstStyle/>
        <a:p>
          <a:endParaRPr lang="en-US" sz="1500"/>
        </a:p>
      </dgm:t>
    </dgm:pt>
    <dgm:pt modelId="{1039A86A-B5A5-6C4C-B820-9F0D867F4E2F}">
      <dgm:prSet phldrT="[Text]" custT="1"/>
      <dgm:spPr>
        <a:noFill/>
        <a:ln>
          <a:solidFill>
            <a:srgbClr val="8E0006"/>
          </a:solidFill>
        </a:ln>
      </dgm:spPr>
      <dgm:t>
        <a:bodyPr/>
        <a:lstStyle/>
        <a:p>
          <a:r>
            <a:rPr lang="en-US" sz="1500" dirty="0">
              <a:solidFill>
                <a:srgbClr val="8E0006"/>
              </a:solidFill>
            </a:rPr>
            <a:t>4</a:t>
          </a:r>
        </a:p>
      </dgm:t>
    </dgm:pt>
    <dgm:pt modelId="{C7F54E4C-A95F-C740-A920-9AEDFC0DE894}" type="parTrans" cxnId="{C6612228-C73D-EE4A-B424-86D79966EBF9}">
      <dgm:prSet/>
      <dgm:spPr>
        <a:ln>
          <a:noFill/>
        </a:ln>
      </dgm:spPr>
      <dgm:t>
        <a:bodyPr/>
        <a:lstStyle/>
        <a:p>
          <a:endParaRPr lang="en-US" sz="1500"/>
        </a:p>
      </dgm:t>
    </dgm:pt>
    <dgm:pt modelId="{4766933C-BBC7-6D4E-BF33-AB5092CDAE44}" type="sibTrans" cxnId="{C6612228-C73D-EE4A-B424-86D79966EBF9}">
      <dgm:prSet/>
      <dgm:spPr/>
      <dgm:t>
        <a:bodyPr/>
        <a:lstStyle/>
        <a:p>
          <a:endParaRPr lang="en-US" sz="1500"/>
        </a:p>
      </dgm:t>
    </dgm:pt>
    <dgm:pt modelId="{D8D3575F-A3BB-E84A-962A-08A54A2A6876}">
      <dgm:prSet phldrT="[Text]" custT="1"/>
      <dgm:spPr>
        <a:solidFill>
          <a:srgbClr val="000B4F"/>
        </a:solidFill>
        <a:ln>
          <a:noFill/>
        </a:ln>
      </dgm:spPr>
      <dgm:t>
        <a:bodyPr/>
        <a:lstStyle/>
        <a:p>
          <a:r>
            <a:rPr lang="en-US" sz="1500" dirty="0"/>
            <a:t>1-C</a:t>
          </a:r>
        </a:p>
      </dgm:t>
    </dgm:pt>
    <dgm:pt modelId="{C84C3947-49A2-1F4F-BD27-D6A5A8DB7DD0}" type="parTrans" cxnId="{F611108F-5A81-9641-AA59-DB6EBEE400D5}">
      <dgm:prSet/>
      <dgm:spPr/>
      <dgm:t>
        <a:bodyPr/>
        <a:lstStyle/>
        <a:p>
          <a:endParaRPr lang="en-US" sz="1500"/>
        </a:p>
      </dgm:t>
    </dgm:pt>
    <dgm:pt modelId="{B3D2FAC6-416F-4540-AF49-A24700F68ADD}" type="sibTrans" cxnId="{F611108F-5A81-9641-AA59-DB6EBEE400D5}">
      <dgm:prSet/>
      <dgm:spPr/>
      <dgm:t>
        <a:bodyPr/>
        <a:lstStyle/>
        <a:p>
          <a:endParaRPr lang="en-US" sz="1500"/>
        </a:p>
      </dgm:t>
    </dgm:pt>
    <dgm:pt modelId="{4913FEB6-92F5-7746-9A49-59FAD322B9E9}">
      <dgm:prSet phldrT="[Text]" custT="1"/>
      <dgm:spPr>
        <a:solidFill>
          <a:srgbClr val="000B4F"/>
        </a:solidFill>
        <a:ln>
          <a:noFill/>
        </a:ln>
      </dgm:spPr>
      <dgm:t>
        <a:bodyPr/>
        <a:lstStyle/>
        <a:p>
          <a:r>
            <a:rPr lang="en-US" sz="1500" dirty="0"/>
            <a:t>1-D</a:t>
          </a:r>
        </a:p>
      </dgm:t>
    </dgm:pt>
    <dgm:pt modelId="{AE6B0836-DFA8-0342-9EE9-6C7314652EBC}" type="parTrans" cxnId="{A934A828-B5D5-2848-8B4F-084F9D248974}">
      <dgm:prSet/>
      <dgm:spPr/>
      <dgm:t>
        <a:bodyPr/>
        <a:lstStyle/>
        <a:p>
          <a:endParaRPr lang="en-US" sz="1500"/>
        </a:p>
      </dgm:t>
    </dgm:pt>
    <dgm:pt modelId="{59B11299-A080-074B-AB75-E95DCEE5EEC0}" type="sibTrans" cxnId="{A934A828-B5D5-2848-8B4F-084F9D248974}">
      <dgm:prSet/>
      <dgm:spPr/>
      <dgm:t>
        <a:bodyPr/>
        <a:lstStyle/>
        <a:p>
          <a:endParaRPr lang="en-US" sz="1500"/>
        </a:p>
      </dgm:t>
    </dgm:pt>
    <dgm:pt modelId="{DECFA49D-3F91-7D47-91D4-49F320A2A3A4}">
      <dgm:prSet phldrT="[Text]" custT="1"/>
      <dgm:spPr>
        <a:solidFill>
          <a:srgbClr val="000B4F"/>
        </a:solidFill>
        <a:ln>
          <a:noFill/>
        </a:ln>
      </dgm:spPr>
      <dgm:t>
        <a:bodyPr/>
        <a:lstStyle/>
        <a:p>
          <a:r>
            <a:rPr lang="en-US" sz="1500" dirty="0"/>
            <a:t>1-E</a:t>
          </a:r>
        </a:p>
      </dgm:t>
    </dgm:pt>
    <dgm:pt modelId="{BF31312D-03DD-F741-BBCC-A7F75E6D2EF7}" type="parTrans" cxnId="{2DACDE94-0590-B347-AE0E-F95EABB9C658}">
      <dgm:prSet/>
      <dgm:spPr/>
      <dgm:t>
        <a:bodyPr/>
        <a:lstStyle/>
        <a:p>
          <a:endParaRPr lang="en-US" sz="1500"/>
        </a:p>
      </dgm:t>
    </dgm:pt>
    <dgm:pt modelId="{6275BBAB-3149-EE4E-BB05-37D23FB0027D}" type="sibTrans" cxnId="{2DACDE94-0590-B347-AE0E-F95EABB9C658}">
      <dgm:prSet/>
      <dgm:spPr/>
      <dgm:t>
        <a:bodyPr/>
        <a:lstStyle/>
        <a:p>
          <a:endParaRPr lang="en-US" sz="1500"/>
        </a:p>
      </dgm:t>
    </dgm:pt>
    <dgm:pt modelId="{9E07ECEB-43FE-0B40-A99F-102236D0329C}">
      <dgm:prSet phldrT="[Text]" custT="1"/>
      <dgm:spPr>
        <a:solidFill>
          <a:srgbClr val="000B4F"/>
        </a:solidFill>
        <a:ln>
          <a:noFill/>
        </a:ln>
      </dgm:spPr>
      <dgm:t>
        <a:bodyPr/>
        <a:lstStyle/>
        <a:p>
          <a:r>
            <a:rPr lang="en-US" sz="1500" dirty="0"/>
            <a:t>1-F</a:t>
          </a:r>
        </a:p>
      </dgm:t>
    </dgm:pt>
    <dgm:pt modelId="{2916E0AE-AFA7-2648-9283-19B8EDD2CFDF}" type="parTrans" cxnId="{ECEE570A-A31C-934C-BCD2-2EAD6772858B}">
      <dgm:prSet/>
      <dgm:spPr/>
      <dgm:t>
        <a:bodyPr/>
        <a:lstStyle/>
        <a:p>
          <a:endParaRPr lang="en-US" sz="1500"/>
        </a:p>
      </dgm:t>
    </dgm:pt>
    <dgm:pt modelId="{4B41FF53-EBD2-184E-AB0F-5166116453DB}" type="sibTrans" cxnId="{ECEE570A-A31C-934C-BCD2-2EAD6772858B}">
      <dgm:prSet/>
      <dgm:spPr/>
      <dgm:t>
        <a:bodyPr/>
        <a:lstStyle/>
        <a:p>
          <a:endParaRPr lang="en-US" sz="1500"/>
        </a:p>
      </dgm:t>
    </dgm:pt>
    <dgm:pt modelId="{ED4CB0A6-7799-9444-8F34-E09DC4F8AC67}">
      <dgm:prSet phldrT="[Text]" custT="1"/>
      <dgm:spPr>
        <a:solidFill>
          <a:srgbClr val="000B4F"/>
        </a:solidFill>
        <a:ln>
          <a:noFill/>
        </a:ln>
      </dgm:spPr>
      <dgm:t>
        <a:bodyPr/>
        <a:lstStyle/>
        <a:p>
          <a:r>
            <a:rPr lang="en-US" sz="1500" dirty="0"/>
            <a:t>2-A</a:t>
          </a:r>
        </a:p>
      </dgm:t>
    </dgm:pt>
    <dgm:pt modelId="{F3CEF932-496D-CA40-9C76-7A6BC5EC4608}" type="parTrans" cxnId="{10CAD623-5470-304A-A0EB-DAB39962059C}">
      <dgm:prSet/>
      <dgm:spPr/>
      <dgm:t>
        <a:bodyPr/>
        <a:lstStyle/>
        <a:p>
          <a:endParaRPr lang="en-US" sz="1500"/>
        </a:p>
      </dgm:t>
    </dgm:pt>
    <dgm:pt modelId="{E65F28C2-61AF-054D-8C4B-8E141DB36D5E}" type="sibTrans" cxnId="{10CAD623-5470-304A-A0EB-DAB39962059C}">
      <dgm:prSet/>
      <dgm:spPr/>
      <dgm:t>
        <a:bodyPr/>
        <a:lstStyle/>
        <a:p>
          <a:endParaRPr lang="en-US" sz="1500"/>
        </a:p>
      </dgm:t>
    </dgm:pt>
    <dgm:pt modelId="{6F9AF7BC-73A0-8C4A-8273-FF597A6B9D3A}">
      <dgm:prSet phldrT="[Text]" custT="1"/>
      <dgm:spPr>
        <a:noFill/>
        <a:ln>
          <a:solidFill>
            <a:srgbClr val="000B4F"/>
          </a:solidFill>
        </a:ln>
      </dgm:spPr>
      <dgm:t>
        <a:bodyPr/>
        <a:lstStyle/>
        <a:p>
          <a:r>
            <a:rPr lang="en-US" sz="1500" dirty="0">
              <a:solidFill>
                <a:srgbClr val="000B4F"/>
              </a:solidFill>
            </a:rPr>
            <a:t>2-B</a:t>
          </a:r>
        </a:p>
      </dgm:t>
    </dgm:pt>
    <dgm:pt modelId="{17D9A0EB-3E7A-5B4D-9C76-F7E5C108BDEC}" type="parTrans" cxnId="{1B955AE3-F177-D34E-8642-6FD604A2D7E4}">
      <dgm:prSet/>
      <dgm:spPr/>
      <dgm:t>
        <a:bodyPr/>
        <a:lstStyle/>
        <a:p>
          <a:endParaRPr lang="en-US" sz="1500"/>
        </a:p>
      </dgm:t>
    </dgm:pt>
    <dgm:pt modelId="{4A0B1C0B-14AC-B64F-8C57-29C1493D7FB1}" type="sibTrans" cxnId="{1B955AE3-F177-D34E-8642-6FD604A2D7E4}">
      <dgm:prSet/>
      <dgm:spPr/>
      <dgm:t>
        <a:bodyPr/>
        <a:lstStyle/>
        <a:p>
          <a:endParaRPr lang="en-US" sz="1500"/>
        </a:p>
      </dgm:t>
    </dgm:pt>
    <dgm:pt modelId="{3AA1FCD1-2157-0045-AFCA-E1F6BD65F726}">
      <dgm:prSet phldrT="[Text]" custT="1"/>
      <dgm:spPr>
        <a:solidFill>
          <a:srgbClr val="000B4F"/>
        </a:solidFill>
        <a:ln>
          <a:noFill/>
        </a:ln>
      </dgm:spPr>
      <dgm:t>
        <a:bodyPr/>
        <a:lstStyle/>
        <a:p>
          <a:r>
            <a:rPr lang="en-US" sz="1500" dirty="0"/>
            <a:t>2-C</a:t>
          </a:r>
        </a:p>
      </dgm:t>
    </dgm:pt>
    <dgm:pt modelId="{C066D90C-A64E-F242-94A6-F31C6B1DE3DB}" type="parTrans" cxnId="{792783F4-262D-3543-944B-B9744BE00F3C}">
      <dgm:prSet/>
      <dgm:spPr/>
      <dgm:t>
        <a:bodyPr/>
        <a:lstStyle/>
        <a:p>
          <a:endParaRPr lang="en-US" sz="1500"/>
        </a:p>
      </dgm:t>
    </dgm:pt>
    <dgm:pt modelId="{0EA3FE33-2AF6-A244-ABEC-93FA782B3A1D}" type="sibTrans" cxnId="{792783F4-262D-3543-944B-B9744BE00F3C}">
      <dgm:prSet/>
      <dgm:spPr/>
      <dgm:t>
        <a:bodyPr/>
        <a:lstStyle/>
        <a:p>
          <a:endParaRPr lang="en-US" sz="1500"/>
        </a:p>
      </dgm:t>
    </dgm:pt>
    <dgm:pt modelId="{EA49A18B-8F7C-F84F-A6F1-514F385A915D}">
      <dgm:prSet phldrT="[Text]" custT="1"/>
      <dgm:spPr>
        <a:solidFill>
          <a:srgbClr val="000B4F"/>
        </a:solidFill>
        <a:ln>
          <a:noFill/>
        </a:ln>
      </dgm:spPr>
      <dgm:t>
        <a:bodyPr/>
        <a:lstStyle/>
        <a:p>
          <a:r>
            <a:rPr lang="en-US" sz="1500" dirty="0"/>
            <a:t>2-D</a:t>
          </a:r>
        </a:p>
      </dgm:t>
    </dgm:pt>
    <dgm:pt modelId="{77BC03F9-00D8-D74E-AD82-A7E40682F0FD}" type="parTrans" cxnId="{01287378-D85E-1B41-8075-203C1D9C0604}">
      <dgm:prSet/>
      <dgm:spPr/>
      <dgm:t>
        <a:bodyPr/>
        <a:lstStyle/>
        <a:p>
          <a:endParaRPr lang="en-US" sz="1500"/>
        </a:p>
      </dgm:t>
    </dgm:pt>
    <dgm:pt modelId="{A0BE7C57-4230-8041-BA2E-B828F36A39DD}" type="sibTrans" cxnId="{01287378-D85E-1B41-8075-203C1D9C0604}">
      <dgm:prSet/>
      <dgm:spPr/>
      <dgm:t>
        <a:bodyPr/>
        <a:lstStyle/>
        <a:p>
          <a:endParaRPr lang="en-US" sz="1500"/>
        </a:p>
      </dgm:t>
    </dgm:pt>
    <dgm:pt modelId="{71D72242-99A1-9146-AB20-564FD84432D9}">
      <dgm:prSet phldrT="[Text]" custT="1"/>
      <dgm:spPr>
        <a:solidFill>
          <a:srgbClr val="000B4F"/>
        </a:solidFill>
        <a:ln>
          <a:noFill/>
        </a:ln>
      </dgm:spPr>
      <dgm:t>
        <a:bodyPr/>
        <a:lstStyle/>
        <a:p>
          <a:r>
            <a:rPr lang="en-US" sz="1500" dirty="0"/>
            <a:t>2-E</a:t>
          </a:r>
        </a:p>
      </dgm:t>
    </dgm:pt>
    <dgm:pt modelId="{347BC9DD-D744-B94C-ACBB-B45036420251}" type="parTrans" cxnId="{B9F95172-EFE3-A546-9FB6-F0A8E49EB138}">
      <dgm:prSet/>
      <dgm:spPr/>
      <dgm:t>
        <a:bodyPr/>
        <a:lstStyle/>
        <a:p>
          <a:endParaRPr lang="en-US" sz="1500"/>
        </a:p>
      </dgm:t>
    </dgm:pt>
    <dgm:pt modelId="{B67024AF-9893-BD41-A94D-74946D1A899D}" type="sibTrans" cxnId="{B9F95172-EFE3-A546-9FB6-F0A8E49EB138}">
      <dgm:prSet/>
      <dgm:spPr/>
      <dgm:t>
        <a:bodyPr/>
        <a:lstStyle/>
        <a:p>
          <a:endParaRPr lang="en-US" sz="1500"/>
        </a:p>
      </dgm:t>
    </dgm:pt>
    <dgm:pt modelId="{81CE99C3-33F4-EE46-A886-68B6714FFE02}">
      <dgm:prSet phldrT="[Text]" custT="1"/>
      <dgm:spPr>
        <a:solidFill>
          <a:srgbClr val="000B4F"/>
        </a:solidFill>
        <a:ln>
          <a:noFill/>
        </a:ln>
      </dgm:spPr>
      <dgm:t>
        <a:bodyPr/>
        <a:lstStyle/>
        <a:p>
          <a:r>
            <a:rPr lang="en-US" sz="1500" dirty="0"/>
            <a:t>2-F</a:t>
          </a:r>
        </a:p>
      </dgm:t>
    </dgm:pt>
    <dgm:pt modelId="{2759F7D0-980E-914B-B6A4-351F1D7E3402}" type="parTrans" cxnId="{4A34131D-46FD-A045-B77D-FC18E161EBB8}">
      <dgm:prSet/>
      <dgm:spPr/>
      <dgm:t>
        <a:bodyPr/>
        <a:lstStyle/>
        <a:p>
          <a:endParaRPr lang="en-US" sz="1500"/>
        </a:p>
      </dgm:t>
    </dgm:pt>
    <dgm:pt modelId="{7CC49B94-1216-A94F-BB9A-AF2635360B1D}" type="sibTrans" cxnId="{4A34131D-46FD-A045-B77D-FC18E161EBB8}">
      <dgm:prSet/>
      <dgm:spPr/>
      <dgm:t>
        <a:bodyPr/>
        <a:lstStyle/>
        <a:p>
          <a:endParaRPr lang="en-US" sz="1500"/>
        </a:p>
      </dgm:t>
    </dgm:pt>
    <dgm:pt modelId="{71C0510A-F6E5-6B48-97AC-D3D5AB35B934}">
      <dgm:prSet phldrT="[Text]" custT="1"/>
      <dgm:spPr>
        <a:solidFill>
          <a:srgbClr val="000B4F"/>
        </a:solidFill>
        <a:ln>
          <a:noFill/>
        </a:ln>
      </dgm:spPr>
      <dgm:t>
        <a:bodyPr/>
        <a:lstStyle/>
        <a:p>
          <a:r>
            <a:rPr lang="en-US" sz="1500" dirty="0"/>
            <a:t>3-A</a:t>
          </a:r>
        </a:p>
      </dgm:t>
    </dgm:pt>
    <dgm:pt modelId="{F9C05724-E010-1747-AB48-F96184E8A70D}" type="parTrans" cxnId="{C42F1AE1-D7E3-114F-B7F1-CDCBCB5D9422}">
      <dgm:prSet/>
      <dgm:spPr/>
      <dgm:t>
        <a:bodyPr/>
        <a:lstStyle/>
        <a:p>
          <a:endParaRPr lang="en-US" sz="1500"/>
        </a:p>
      </dgm:t>
    </dgm:pt>
    <dgm:pt modelId="{EBCA8736-6E1E-4D40-87EF-E0A8A0C228F3}" type="sibTrans" cxnId="{C42F1AE1-D7E3-114F-B7F1-CDCBCB5D9422}">
      <dgm:prSet/>
      <dgm:spPr/>
      <dgm:t>
        <a:bodyPr/>
        <a:lstStyle/>
        <a:p>
          <a:endParaRPr lang="en-US" sz="1500"/>
        </a:p>
      </dgm:t>
    </dgm:pt>
    <dgm:pt modelId="{227FF672-177D-0244-9EF1-CA078491FAA6}">
      <dgm:prSet phldrT="[Text]" custT="1"/>
      <dgm:spPr>
        <a:solidFill>
          <a:srgbClr val="000B4F"/>
        </a:solidFill>
        <a:ln>
          <a:noFill/>
        </a:ln>
      </dgm:spPr>
      <dgm:t>
        <a:bodyPr/>
        <a:lstStyle/>
        <a:p>
          <a:r>
            <a:rPr lang="en-US" sz="1500" dirty="0"/>
            <a:t>3-B</a:t>
          </a:r>
        </a:p>
      </dgm:t>
    </dgm:pt>
    <dgm:pt modelId="{45721ED5-5F9C-6147-AB91-12BCBB197839}" type="parTrans" cxnId="{3B7622BE-74D1-ED4D-8D3C-6E722F78AC7E}">
      <dgm:prSet/>
      <dgm:spPr/>
      <dgm:t>
        <a:bodyPr/>
        <a:lstStyle/>
        <a:p>
          <a:endParaRPr lang="en-US" sz="1500"/>
        </a:p>
      </dgm:t>
    </dgm:pt>
    <dgm:pt modelId="{50193F4F-0FA6-7D42-A88F-95908278CA29}" type="sibTrans" cxnId="{3B7622BE-74D1-ED4D-8D3C-6E722F78AC7E}">
      <dgm:prSet/>
      <dgm:spPr/>
      <dgm:t>
        <a:bodyPr/>
        <a:lstStyle/>
        <a:p>
          <a:endParaRPr lang="en-US" sz="1500"/>
        </a:p>
      </dgm:t>
    </dgm:pt>
    <dgm:pt modelId="{F51BC5C8-77E9-C44F-8538-FD00C19B0101}">
      <dgm:prSet phldrT="[Text]" custT="1"/>
      <dgm:spPr>
        <a:solidFill>
          <a:srgbClr val="000B4F"/>
        </a:solidFill>
        <a:ln>
          <a:noFill/>
        </a:ln>
      </dgm:spPr>
      <dgm:t>
        <a:bodyPr/>
        <a:lstStyle/>
        <a:p>
          <a:r>
            <a:rPr lang="en-US" sz="1500" dirty="0"/>
            <a:t>3-C</a:t>
          </a:r>
        </a:p>
      </dgm:t>
    </dgm:pt>
    <dgm:pt modelId="{FC3528CA-3F1A-984C-96B0-4943D01B040E}" type="parTrans" cxnId="{5E03909A-97FD-924E-9F3F-6CB973EABA20}">
      <dgm:prSet/>
      <dgm:spPr/>
      <dgm:t>
        <a:bodyPr/>
        <a:lstStyle/>
        <a:p>
          <a:endParaRPr lang="en-US" sz="1500"/>
        </a:p>
      </dgm:t>
    </dgm:pt>
    <dgm:pt modelId="{D21EE419-3170-5446-B9E5-D56FAD7DBD91}" type="sibTrans" cxnId="{5E03909A-97FD-924E-9F3F-6CB973EABA20}">
      <dgm:prSet/>
      <dgm:spPr/>
      <dgm:t>
        <a:bodyPr/>
        <a:lstStyle/>
        <a:p>
          <a:endParaRPr lang="en-US" sz="1500"/>
        </a:p>
      </dgm:t>
    </dgm:pt>
    <dgm:pt modelId="{6AB18DEA-E1B0-AD46-96AF-3436999F6A1B}">
      <dgm:prSet phldrT="[Text]" custT="1"/>
      <dgm:spPr>
        <a:solidFill>
          <a:srgbClr val="000B4F"/>
        </a:solidFill>
        <a:ln>
          <a:noFill/>
        </a:ln>
      </dgm:spPr>
      <dgm:t>
        <a:bodyPr/>
        <a:lstStyle/>
        <a:p>
          <a:r>
            <a:rPr lang="en-US" sz="1500" dirty="0"/>
            <a:t>3-D</a:t>
          </a:r>
        </a:p>
      </dgm:t>
    </dgm:pt>
    <dgm:pt modelId="{3227B305-D7B7-1F42-B5CB-3C03D88AD9B2}" type="parTrans" cxnId="{8EFD5F9D-8533-BC46-91C7-9A15D4C7E0DB}">
      <dgm:prSet/>
      <dgm:spPr/>
      <dgm:t>
        <a:bodyPr/>
        <a:lstStyle/>
        <a:p>
          <a:endParaRPr lang="en-US" sz="1500"/>
        </a:p>
      </dgm:t>
    </dgm:pt>
    <dgm:pt modelId="{0C5A87E2-3C04-3E47-ADC5-9508D7D54792}" type="sibTrans" cxnId="{8EFD5F9D-8533-BC46-91C7-9A15D4C7E0DB}">
      <dgm:prSet/>
      <dgm:spPr/>
      <dgm:t>
        <a:bodyPr/>
        <a:lstStyle/>
        <a:p>
          <a:endParaRPr lang="en-US" sz="1500"/>
        </a:p>
      </dgm:t>
    </dgm:pt>
    <dgm:pt modelId="{762133EA-0467-8649-978B-8D975F64A60B}">
      <dgm:prSet phldrT="[Text]" custT="1"/>
      <dgm:spPr>
        <a:solidFill>
          <a:srgbClr val="000B4F"/>
        </a:solidFill>
        <a:ln>
          <a:noFill/>
        </a:ln>
      </dgm:spPr>
      <dgm:t>
        <a:bodyPr/>
        <a:lstStyle/>
        <a:p>
          <a:r>
            <a:rPr lang="en-US" sz="1500" dirty="0"/>
            <a:t>3-E</a:t>
          </a:r>
        </a:p>
      </dgm:t>
    </dgm:pt>
    <dgm:pt modelId="{D2244344-018E-994D-B19A-CF5EBF494470}" type="parTrans" cxnId="{D95A9614-E9CB-8040-B01C-E5CF3D89CB06}">
      <dgm:prSet/>
      <dgm:spPr/>
      <dgm:t>
        <a:bodyPr/>
        <a:lstStyle/>
        <a:p>
          <a:endParaRPr lang="en-US" sz="1500"/>
        </a:p>
      </dgm:t>
    </dgm:pt>
    <dgm:pt modelId="{E60DC6C0-B4B6-BA45-8EC2-1189D9ABCC62}" type="sibTrans" cxnId="{D95A9614-E9CB-8040-B01C-E5CF3D89CB06}">
      <dgm:prSet/>
      <dgm:spPr/>
      <dgm:t>
        <a:bodyPr/>
        <a:lstStyle/>
        <a:p>
          <a:endParaRPr lang="en-US" sz="1500"/>
        </a:p>
      </dgm:t>
    </dgm:pt>
    <dgm:pt modelId="{EEBE0F99-C7AC-224F-B0AA-9C81AE5DC642}">
      <dgm:prSet phldrT="[Text]" custT="1"/>
      <dgm:spPr>
        <a:solidFill>
          <a:srgbClr val="000B4F"/>
        </a:solidFill>
        <a:ln>
          <a:noFill/>
        </a:ln>
      </dgm:spPr>
      <dgm:t>
        <a:bodyPr/>
        <a:lstStyle/>
        <a:p>
          <a:r>
            <a:rPr lang="en-US" sz="1500" dirty="0"/>
            <a:t>3-F</a:t>
          </a:r>
        </a:p>
      </dgm:t>
    </dgm:pt>
    <dgm:pt modelId="{034450F3-38CF-E941-BF75-FA037BF41359}" type="parTrans" cxnId="{A23D095A-3D33-9D4F-B0CA-030C03B6E5FB}">
      <dgm:prSet/>
      <dgm:spPr/>
      <dgm:t>
        <a:bodyPr/>
        <a:lstStyle/>
        <a:p>
          <a:endParaRPr lang="en-US" sz="1500"/>
        </a:p>
      </dgm:t>
    </dgm:pt>
    <dgm:pt modelId="{B3EF0A55-4226-CA4B-9C74-19EE51CF9BE6}" type="sibTrans" cxnId="{A23D095A-3D33-9D4F-B0CA-030C03B6E5FB}">
      <dgm:prSet/>
      <dgm:spPr/>
      <dgm:t>
        <a:bodyPr/>
        <a:lstStyle/>
        <a:p>
          <a:endParaRPr lang="en-US" sz="1500"/>
        </a:p>
      </dgm:t>
    </dgm:pt>
    <dgm:pt modelId="{8A8132EC-23EA-2441-8FF6-03492ABBB0F1}">
      <dgm:prSet phldrT="[Text]" custT="1"/>
      <dgm:spPr>
        <a:solidFill>
          <a:srgbClr val="000B4F"/>
        </a:solidFill>
        <a:ln>
          <a:noFill/>
        </a:ln>
      </dgm:spPr>
      <dgm:t>
        <a:bodyPr/>
        <a:lstStyle/>
        <a:p>
          <a:r>
            <a:rPr lang="en-US" sz="1500" dirty="0"/>
            <a:t>4-A</a:t>
          </a:r>
        </a:p>
      </dgm:t>
    </dgm:pt>
    <dgm:pt modelId="{894376BF-5448-3941-88EB-9DCA4570D381}" type="parTrans" cxnId="{C87615D2-7FE2-9F48-9D3F-CBA18CCF9ADC}">
      <dgm:prSet/>
      <dgm:spPr/>
      <dgm:t>
        <a:bodyPr/>
        <a:lstStyle/>
        <a:p>
          <a:endParaRPr lang="en-US" sz="1500"/>
        </a:p>
      </dgm:t>
    </dgm:pt>
    <dgm:pt modelId="{4E28C0AB-1387-4F45-863A-B7E540FEA98E}" type="sibTrans" cxnId="{C87615D2-7FE2-9F48-9D3F-CBA18CCF9ADC}">
      <dgm:prSet/>
      <dgm:spPr/>
      <dgm:t>
        <a:bodyPr/>
        <a:lstStyle/>
        <a:p>
          <a:endParaRPr lang="en-US" sz="1500"/>
        </a:p>
      </dgm:t>
    </dgm:pt>
    <dgm:pt modelId="{E5867007-ED53-1D4F-AB05-5A353E448088}">
      <dgm:prSet phldrT="[Text]" custT="1"/>
      <dgm:spPr>
        <a:solidFill>
          <a:srgbClr val="000B4F"/>
        </a:solidFill>
        <a:ln>
          <a:noFill/>
        </a:ln>
      </dgm:spPr>
      <dgm:t>
        <a:bodyPr/>
        <a:lstStyle/>
        <a:p>
          <a:r>
            <a:rPr lang="en-US" sz="1500" dirty="0"/>
            <a:t>4-B</a:t>
          </a:r>
        </a:p>
      </dgm:t>
    </dgm:pt>
    <dgm:pt modelId="{1B752102-F01F-A64C-9FDB-61E5F9E46634}" type="parTrans" cxnId="{325EADAD-87E6-BF48-9AC9-9409A96AE5E7}">
      <dgm:prSet/>
      <dgm:spPr/>
      <dgm:t>
        <a:bodyPr/>
        <a:lstStyle/>
        <a:p>
          <a:endParaRPr lang="en-US" sz="1500"/>
        </a:p>
      </dgm:t>
    </dgm:pt>
    <dgm:pt modelId="{AC7B485C-D9B3-6B41-B5B2-47E39A910631}" type="sibTrans" cxnId="{325EADAD-87E6-BF48-9AC9-9409A96AE5E7}">
      <dgm:prSet/>
      <dgm:spPr/>
      <dgm:t>
        <a:bodyPr/>
        <a:lstStyle/>
        <a:p>
          <a:endParaRPr lang="en-US" sz="1500"/>
        </a:p>
      </dgm:t>
    </dgm:pt>
    <dgm:pt modelId="{8E75877B-4A10-8647-A1C5-16EF9D047208}">
      <dgm:prSet phldrT="[Text]" custT="1"/>
      <dgm:spPr>
        <a:solidFill>
          <a:srgbClr val="000B4F"/>
        </a:solidFill>
        <a:ln>
          <a:noFill/>
        </a:ln>
      </dgm:spPr>
      <dgm:t>
        <a:bodyPr/>
        <a:lstStyle/>
        <a:p>
          <a:r>
            <a:rPr lang="en-US" sz="1500" dirty="0"/>
            <a:t>4-C</a:t>
          </a:r>
        </a:p>
      </dgm:t>
    </dgm:pt>
    <dgm:pt modelId="{F45E13E8-1623-2542-B019-01FD22C06B8A}" type="parTrans" cxnId="{A66272AA-F995-6C42-A67C-4EE19416139D}">
      <dgm:prSet/>
      <dgm:spPr/>
      <dgm:t>
        <a:bodyPr/>
        <a:lstStyle/>
        <a:p>
          <a:endParaRPr lang="en-US" sz="1500"/>
        </a:p>
      </dgm:t>
    </dgm:pt>
    <dgm:pt modelId="{8218D060-7929-6A49-9B23-893F00E5CC1C}" type="sibTrans" cxnId="{A66272AA-F995-6C42-A67C-4EE19416139D}">
      <dgm:prSet/>
      <dgm:spPr/>
      <dgm:t>
        <a:bodyPr/>
        <a:lstStyle/>
        <a:p>
          <a:endParaRPr lang="en-US" sz="1500"/>
        </a:p>
      </dgm:t>
    </dgm:pt>
    <dgm:pt modelId="{4F3F309F-51D1-AE4B-908A-F021202FBFF1}">
      <dgm:prSet phldrT="[Text]" custT="1"/>
      <dgm:spPr>
        <a:solidFill>
          <a:srgbClr val="000B4F"/>
        </a:solidFill>
        <a:ln>
          <a:noFill/>
        </a:ln>
      </dgm:spPr>
      <dgm:t>
        <a:bodyPr/>
        <a:lstStyle/>
        <a:p>
          <a:r>
            <a:rPr lang="en-US" sz="1500" dirty="0"/>
            <a:t>4-D</a:t>
          </a:r>
        </a:p>
      </dgm:t>
    </dgm:pt>
    <dgm:pt modelId="{1A1AECB0-0FAF-5843-9DA2-AA107AD0E7AD}" type="parTrans" cxnId="{99DA2814-D839-1744-B06B-D9FF2AF68321}">
      <dgm:prSet/>
      <dgm:spPr/>
      <dgm:t>
        <a:bodyPr/>
        <a:lstStyle/>
        <a:p>
          <a:endParaRPr lang="en-US" sz="1500"/>
        </a:p>
      </dgm:t>
    </dgm:pt>
    <dgm:pt modelId="{F9EE2E8A-9989-B042-8275-09990EBDEB5C}" type="sibTrans" cxnId="{99DA2814-D839-1744-B06B-D9FF2AF68321}">
      <dgm:prSet/>
      <dgm:spPr/>
      <dgm:t>
        <a:bodyPr/>
        <a:lstStyle/>
        <a:p>
          <a:endParaRPr lang="en-US" sz="1500"/>
        </a:p>
      </dgm:t>
    </dgm:pt>
    <dgm:pt modelId="{8430473B-9CD1-9D43-AF82-02BF5999F5BE}">
      <dgm:prSet phldrT="[Text]" custT="1"/>
      <dgm:spPr>
        <a:solidFill>
          <a:srgbClr val="000B4F"/>
        </a:solidFill>
        <a:ln>
          <a:noFill/>
        </a:ln>
      </dgm:spPr>
      <dgm:t>
        <a:bodyPr/>
        <a:lstStyle/>
        <a:p>
          <a:r>
            <a:rPr lang="en-US" sz="1500" dirty="0"/>
            <a:t>4-E</a:t>
          </a:r>
        </a:p>
      </dgm:t>
    </dgm:pt>
    <dgm:pt modelId="{80250962-CDB4-EA43-8B23-48FD40BB00F2}" type="parTrans" cxnId="{D2F9BFA0-D2B1-0749-BF44-6D77867EBFDE}">
      <dgm:prSet/>
      <dgm:spPr/>
      <dgm:t>
        <a:bodyPr/>
        <a:lstStyle/>
        <a:p>
          <a:endParaRPr lang="en-US" sz="1500"/>
        </a:p>
      </dgm:t>
    </dgm:pt>
    <dgm:pt modelId="{87ACC774-8840-8F45-9422-BE01FB688BE7}" type="sibTrans" cxnId="{D2F9BFA0-D2B1-0749-BF44-6D77867EBFDE}">
      <dgm:prSet/>
      <dgm:spPr/>
      <dgm:t>
        <a:bodyPr/>
        <a:lstStyle/>
        <a:p>
          <a:endParaRPr lang="en-US" sz="1500"/>
        </a:p>
      </dgm:t>
    </dgm:pt>
    <dgm:pt modelId="{277E9D05-4A3F-DC43-B40C-F5489CE27180}">
      <dgm:prSet phldrT="[Text]" custT="1"/>
      <dgm:spPr>
        <a:solidFill>
          <a:srgbClr val="000B4F"/>
        </a:solidFill>
        <a:ln>
          <a:noFill/>
        </a:ln>
      </dgm:spPr>
      <dgm:t>
        <a:bodyPr/>
        <a:lstStyle/>
        <a:p>
          <a:r>
            <a:rPr lang="en-US" sz="1500" dirty="0"/>
            <a:t>4-F</a:t>
          </a:r>
        </a:p>
      </dgm:t>
    </dgm:pt>
    <dgm:pt modelId="{467918BE-9A1D-4643-BE9E-8459DB290EA4}" type="parTrans" cxnId="{5EDA67EA-0C5B-0B48-B43C-376592894B6B}">
      <dgm:prSet/>
      <dgm:spPr/>
      <dgm:t>
        <a:bodyPr/>
        <a:lstStyle/>
        <a:p>
          <a:endParaRPr lang="en-US" sz="1500"/>
        </a:p>
      </dgm:t>
    </dgm:pt>
    <dgm:pt modelId="{224BB659-EEBA-3441-B36F-20FE67A3F9B7}" type="sibTrans" cxnId="{5EDA67EA-0C5B-0B48-B43C-376592894B6B}">
      <dgm:prSet/>
      <dgm:spPr/>
      <dgm:t>
        <a:bodyPr/>
        <a:lstStyle/>
        <a:p>
          <a:endParaRPr lang="en-US" sz="1500"/>
        </a:p>
      </dgm:t>
    </dgm:pt>
    <dgm:pt modelId="{5BB728B9-89D7-514C-A374-F3A35AF67D8E}">
      <dgm:prSet phldrT="[Text]" custT="1"/>
      <dgm:spPr>
        <a:solidFill>
          <a:srgbClr val="000B4F"/>
        </a:solidFill>
        <a:ln>
          <a:noFill/>
        </a:ln>
      </dgm:spPr>
      <dgm:t>
        <a:bodyPr/>
        <a:lstStyle/>
        <a:p>
          <a:r>
            <a:rPr lang="en-US" sz="1500" dirty="0"/>
            <a:t>5-A</a:t>
          </a:r>
        </a:p>
      </dgm:t>
    </dgm:pt>
    <dgm:pt modelId="{97B59E6F-940E-ED45-BC06-CCD6C3D046DD}" type="parTrans" cxnId="{C95A9043-B2D4-3445-8BA9-AF4687E20D7A}">
      <dgm:prSet/>
      <dgm:spPr/>
      <dgm:t>
        <a:bodyPr/>
        <a:lstStyle/>
        <a:p>
          <a:endParaRPr lang="en-US" sz="1500"/>
        </a:p>
      </dgm:t>
    </dgm:pt>
    <dgm:pt modelId="{3004650E-40B6-C54C-9CDB-5CD09BF070A7}" type="sibTrans" cxnId="{C95A9043-B2D4-3445-8BA9-AF4687E20D7A}">
      <dgm:prSet/>
      <dgm:spPr/>
      <dgm:t>
        <a:bodyPr/>
        <a:lstStyle/>
        <a:p>
          <a:endParaRPr lang="en-US" sz="1500"/>
        </a:p>
      </dgm:t>
    </dgm:pt>
    <dgm:pt modelId="{5EEE4AE3-DAD0-6843-968D-A4081BF7174A}">
      <dgm:prSet phldrT="[Text]" custT="1"/>
      <dgm:spPr>
        <a:solidFill>
          <a:srgbClr val="000B4F"/>
        </a:solidFill>
        <a:ln>
          <a:noFill/>
        </a:ln>
      </dgm:spPr>
      <dgm:t>
        <a:bodyPr/>
        <a:lstStyle/>
        <a:p>
          <a:r>
            <a:rPr lang="en-US" sz="1500" dirty="0"/>
            <a:t>5-B</a:t>
          </a:r>
        </a:p>
      </dgm:t>
    </dgm:pt>
    <dgm:pt modelId="{AAA9F45C-7AF8-1648-831B-759D001436A5}" type="parTrans" cxnId="{DDDDA589-B55B-C74B-9CD5-CA91F432FDD7}">
      <dgm:prSet/>
      <dgm:spPr/>
      <dgm:t>
        <a:bodyPr/>
        <a:lstStyle/>
        <a:p>
          <a:endParaRPr lang="en-US" sz="1500"/>
        </a:p>
      </dgm:t>
    </dgm:pt>
    <dgm:pt modelId="{A219B503-C8A1-FC47-AC1C-7CF64FF5DD89}" type="sibTrans" cxnId="{DDDDA589-B55B-C74B-9CD5-CA91F432FDD7}">
      <dgm:prSet/>
      <dgm:spPr/>
      <dgm:t>
        <a:bodyPr/>
        <a:lstStyle/>
        <a:p>
          <a:endParaRPr lang="en-US" sz="1500"/>
        </a:p>
      </dgm:t>
    </dgm:pt>
    <dgm:pt modelId="{945C5394-8B46-A34F-82A3-16E57F2BD677}">
      <dgm:prSet phldrT="[Text]" custT="1"/>
      <dgm:spPr>
        <a:solidFill>
          <a:srgbClr val="000B4F"/>
        </a:solidFill>
        <a:ln>
          <a:noFill/>
        </a:ln>
      </dgm:spPr>
      <dgm:t>
        <a:bodyPr/>
        <a:lstStyle/>
        <a:p>
          <a:r>
            <a:rPr lang="en-US" sz="1500" dirty="0"/>
            <a:t>5-C</a:t>
          </a:r>
        </a:p>
      </dgm:t>
    </dgm:pt>
    <dgm:pt modelId="{888EC885-4081-2E46-B874-95414550ACE1}" type="parTrans" cxnId="{2EE7729A-3D2B-CF41-81B0-DD399C34876C}">
      <dgm:prSet/>
      <dgm:spPr/>
      <dgm:t>
        <a:bodyPr/>
        <a:lstStyle/>
        <a:p>
          <a:endParaRPr lang="en-US" sz="1500"/>
        </a:p>
      </dgm:t>
    </dgm:pt>
    <dgm:pt modelId="{7167CE62-32AC-E04D-BE91-48727D09F846}" type="sibTrans" cxnId="{2EE7729A-3D2B-CF41-81B0-DD399C34876C}">
      <dgm:prSet/>
      <dgm:spPr/>
      <dgm:t>
        <a:bodyPr/>
        <a:lstStyle/>
        <a:p>
          <a:endParaRPr lang="en-US" sz="1500"/>
        </a:p>
      </dgm:t>
    </dgm:pt>
    <dgm:pt modelId="{3F03B956-ADE1-B349-9227-19F45C9A0BB5}">
      <dgm:prSet phldrT="[Text]" custT="1"/>
      <dgm:spPr>
        <a:solidFill>
          <a:srgbClr val="000B4F"/>
        </a:solidFill>
        <a:ln>
          <a:noFill/>
        </a:ln>
      </dgm:spPr>
      <dgm:t>
        <a:bodyPr/>
        <a:lstStyle/>
        <a:p>
          <a:r>
            <a:rPr lang="en-US" sz="1500" dirty="0"/>
            <a:t>5-D</a:t>
          </a:r>
        </a:p>
      </dgm:t>
    </dgm:pt>
    <dgm:pt modelId="{259332AD-6439-3347-B0F3-64694B5578A4}" type="parTrans" cxnId="{944A44A6-50CD-6F40-A6F2-7ECE04C44D2A}">
      <dgm:prSet/>
      <dgm:spPr/>
      <dgm:t>
        <a:bodyPr/>
        <a:lstStyle/>
        <a:p>
          <a:endParaRPr lang="en-US" sz="1500"/>
        </a:p>
      </dgm:t>
    </dgm:pt>
    <dgm:pt modelId="{F3F7DAEC-7B8D-D44E-90C0-FEA99057F197}" type="sibTrans" cxnId="{944A44A6-50CD-6F40-A6F2-7ECE04C44D2A}">
      <dgm:prSet/>
      <dgm:spPr/>
      <dgm:t>
        <a:bodyPr/>
        <a:lstStyle/>
        <a:p>
          <a:endParaRPr lang="en-US" sz="1500"/>
        </a:p>
      </dgm:t>
    </dgm:pt>
    <dgm:pt modelId="{0E470EBE-CCE4-814C-8449-407F77481DC0}">
      <dgm:prSet phldrT="[Text]" custT="1"/>
      <dgm:spPr>
        <a:solidFill>
          <a:srgbClr val="000B4F"/>
        </a:solidFill>
        <a:ln>
          <a:noFill/>
        </a:ln>
      </dgm:spPr>
      <dgm:t>
        <a:bodyPr/>
        <a:lstStyle/>
        <a:p>
          <a:r>
            <a:rPr lang="en-US" sz="1500" dirty="0"/>
            <a:t>5-E</a:t>
          </a:r>
        </a:p>
      </dgm:t>
    </dgm:pt>
    <dgm:pt modelId="{681F4D25-F18C-7147-9A20-5B77FF2BC5C3}" type="parTrans" cxnId="{CFAC5661-EAAB-4241-86DB-A6B46BD6A22D}">
      <dgm:prSet/>
      <dgm:spPr/>
      <dgm:t>
        <a:bodyPr/>
        <a:lstStyle/>
        <a:p>
          <a:endParaRPr lang="en-US" sz="1500"/>
        </a:p>
      </dgm:t>
    </dgm:pt>
    <dgm:pt modelId="{6F8A122B-0756-0A4B-861E-4B6792FE1C78}" type="sibTrans" cxnId="{CFAC5661-EAAB-4241-86DB-A6B46BD6A22D}">
      <dgm:prSet/>
      <dgm:spPr/>
      <dgm:t>
        <a:bodyPr/>
        <a:lstStyle/>
        <a:p>
          <a:endParaRPr lang="en-US" sz="1500"/>
        </a:p>
      </dgm:t>
    </dgm:pt>
    <dgm:pt modelId="{871BEBD6-CF00-7F4C-AF73-F0927C0D263B}">
      <dgm:prSet phldrT="[Text]" custT="1"/>
      <dgm:spPr>
        <a:solidFill>
          <a:srgbClr val="000B4F"/>
        </a:solidFill>
        <a:ln>
          <a:noFill/>
        </a:ln>
      </dgm:spPr>
      <dgm:t>
        <a:bodyPr/>
        <a:lstStyle/>
        <a:p>
          <a:r>
            <a:rPr lang="en-US" sz="1500" dirty="0"/>
            <a:t>5-F</a:t>
          </a:r>
        </a:p>
      </dgm:t>
    </dgm:pt>
    <dgm:pt modelId="{3B0D5EB2-1B71-EA49-A2A5-32ED7AA455F5}" type="parTrans" cxnId="{1D4FBFC1-4894-3B49-AE2C-BED9DDCBD65F}">
      <dgm:prSet/>
      <dgm:spPr/>
      <dgm:t>
        <a:bodyPr/>
        <a:lstStyle/>
        <a:p>
          <a:endParaRPr lang="en-GB" sz="1500"/>
        </a:p>
      </dgm:t>
    </dgm:pt>
    <dgm:pt modelId="{CC702798-7F5C-2642-B862-398F57253044}" type="sibTrans" cxnId="{1D4FBFC1-4894-3B49-AE2C-BED9DDCBD65F}">
      <dgm:prSet/>
      <dgm:spPr/>
      <dgm:t>
        <a:bodyPr/>
        <a:lstStyle/>
        <a:p>
          <a:endParaRPr lang="en-GB" sz="1500"/>
        </a:p>
      </dgm:t>
    </dgm:pt>
    <dgm:pt modelId="{A2C3FF40-9937-9A48-A783-15A48C60B700}" type="pres">
      <dgm:prSet presAssocID="{26D7CEB5-C937-4240-9761-7694020F5309}" presName="hierChild1" presStyleCnt="0">
        <dgm:presLayoutVars>
          <dgm:orgChart val="1"/>
          <dgm:chPref val="1"/>
          <dgm:dir/>
          <dgm:animOne val="branch"/>
          <dgm:animLvl val="lvl"/>
          <dgm:resizeHandles/>
        </dgm:presLayoutVars>
      </dgm:prSet>
      <dgm:spPr/>
    </dgm:pt>
    <dgm:pt modelId="{E2D0C4D2-4533-1C4D-ACAA-5ED39AC81E85}" type="pres">
      <dgm:prSet presAssocID="{A0F3AFED-79F9-A346-B613-B7AB78696BCC}" presName="hierRoot1" presStyleCnt="0">
        <dgm:presLayoutVars>
          <dgm:hierBranch val="init"/>
        </dgm:presLayoutVars>
      </dgm:prSet>
      <dgm:spPr/>
    </dgm:pt>
    <dgm:pt modelId="{DF4DADB1-21B9-EA40-BE31-72D6C3AC568B}" type="pres">
      <dgm:prSet presAssocID="{A0F3AFED-79F9-A346-B613-B7AB78696BCC}" presName="rootComposite1" presStyleCnt="0"/>
      <dgm:spPr/>
    </dgm:pt>
    <dgm:pt modelId="{67AE6A23-70FD-6345-AACE-4329B30C5453}" type="pres">
      <dgm:prSet presAssocID="{A0F3AFED-79F9-A346-B613-B7AB78696BCC}" presName="rootText1" presStyleLbl="node0" presStyleIdx="0" presStyleCnt="1" custScaleX="201813">
        <dgm:presLayoutVars>
          <dgm:chPref val="3"/>
        </dgm:presLayoutVars>
      </dgm:prSet>
      <dgm:spPr/>
    </dgm:pt>
    <dgm:pt modelId="{5B6B79AA-9E8B-274E-90DF-0D1A73015F07}" type="pres">
      <dgm:prSet presAssocID="{A0F3AFED-79F9-A346-B613-B7AB78696BCC}" presName="rootConnector1" presStyleLbl="node1" presStyleIdx="0" presStyleCnt="0"/>
      <dgm:spPr/>
    </dgm:pt>
    <dgm:pt modelId="{B311508A-6888-2846-ACB5-9F5C8BAD1188}" type="pres">
      <dgm:prSet presAssocID="{A0F3AFED-79F9-A346-B613-B7AB78696BCC}" presName="hierChild2" presStyleCnt="0"/>
      <dgm:spPr/>
    </dgm:pt>
    <dgm:pt modelId="{6744F419-DCC1-604F-A56C-3DDE16AE0940}" type="pres">
      <dgm:prSet presAssocID="{A73EC1C2-FB9F-CB43-AED2-DBEAC3DEA0EF}" presName="Name37" presStyleLbl="parChTrans1D2" presStyleIdx="0" presStyleCnt="5"/>
      <dgm:spPr/>
    </dgm:pt>
    <dgm:pt modelId="{673DF656-8A23-4A4A-89B8-3CF1F72F970C}" type="pres">
      <dgm:prSet presAssocID="{0EA57EDB-AD6A-6141-8448-0251D1CCDD32}" presName="hierRoot2" presStyleCnt="0">
        <dgm:presLayoutVars>
          <dgm:hierBranch val="init"/>
        </dgm:presLayoutVars>
      </dgm:prSet>
      <dgm:spPr/>
    </dgm:pt>
    <dgm:pt modelId="{E306EA4B-3D8D-1842-9CFA-CA094414F03C}" type="pres">
      <dgm:prSet presAssocID="{0EA57EDB-AD6A-6141-8448-0251D1CCDD32}" presName="rootComposite" presStyleCnt="0"/>
      <dgm:spPr/>
    </dgm:pt>
    <dgm:pt modelId="{D8A35AC0-54C7-1A4D-851C-FD1A0A0941E9}" type="pres">
      <dgm:prSet presAssocID="{0EA57EDB-AD6A-6141-8448-0251D1CCDD32}" presName="rootText" presStyleLbl="node2" presStyleIdx="0" presStyleCnt="5">
        <dgm:presLayoutVars>
          <dgm:chPref val="3"/>
        </dgm:presLayoutVars>
      </dgm:prSet>
      <dgm:spPr/>
    </dgm:pt>
    <dgm:pt modelId="{8C4A614D-F7C6-6344-9EC6-606482E9F63B}" type="pres">
      <dgm:prSet presAssocID="{0EA57EDB-AD6A-6141-8448-0251D1CCDD32}" presName="rootConnector" presStyleLbl="node2" presStyleIdx="0" presStyleCnt="5"/>
      <dgm:spPr/>
    </dgm:pt>
    <dgm:pt modelId="{68FCDDB2-1BCA-1E4D-9C97-688EDF2B8041}" type="pres">
      <dgm:prSet presAssocID="{0EA57EDB-AD6A-6141-8448-0251D1CCDD32}" presName="hierChild4" presStyleCnt="0"/>
      <dgm:spPr/>
    </dgm:pt>
    <dgm:pt modelId="{66D7A405-5D0A-8C41-B816-D36BC285E5CA}" type="pres">
      <dgm:prSet presAssocID="{D08D84E4-73BD-D443-8AC0-75A1BAAD56EC}" presName="Name37" presStyleLbl="parChTrans1D3" presStyleIdx="0" presStyleCnt="5"/>
      <dgm:spPr/>
    </dgm:pt>
    <dgm:pt modelId="{0478D3EC-CA71-ED45-B12C-B185EBF512DD}" type="pres">
      <dgm:prSet presAssocID="{49DA7716-76F2-A144-864F-0974A1AF029B}" presName="hierRoot2" presStyleCnt="0">
        <dgm:presLayoutVars>
          <dgm:hierBranch val="init"/>
        </dgm:presLayoutVars>
      </dgm:prSet>
      <dgm:spPr/>
    </dgm:pt>
    <dgm:pt modelId="{D2D5A54A-444A-774D-A6B3-1F3CAB945BA8}" type="pres">
      <dgm:prSet presAssocID="{49DA7716-76F2-A144-864F-0974A1AF029B}" presName="rootComposite" presStyleCnt="0"/>
      <dgm:spPr/>
    </dgm:pt>
    <dgm:pt modelId="{2E1456EA-9CB5-D446-9B6C-D15494655902}" type="pres">
      <dgm:prSet presAssocID="{49DA7716-76F2-A144-864F-0974A1AF029B}" presName="rootText" presStyleLbl="node3" presStyleIdx="0" presStyleCnt="5">
        <dgm:presLayoutVars>
          <dgm:chPref val="3"/>
        </dgm:presLayoutVars>
      </dgm:prSet>
      <dgm:spPr/>
    </dgm:pt>
    <dgm:pt modelId="{315A7078-433D-5841-B62E-B15E580FB9ED}" type="pres">
      <dgm:prSet presAssocID="{49DA7716-76F2-A144-864F-0974A1AF029B}" presName="rootConnector" presStyleLbl="node3" presStyleIdx="0" presStyleCnt="5"/>
      <dgm:spPr/>
    </dgm:pt>
    <dgm:pt modelId="{3259AD45-E3DF-D542-B1BB-604D83525386}" type="pres">
      <dgm:prSet presAssocID="{49DA7716-76F2-A144-864F-0974A1AF029B}" presName="hierChild4" presStyleCnt="0"/>
      <dgm:spPr/>
    </dgm:pt>
    <dgm:pt modelId="{F86F7EB2-1B94-BC4A-9E5D-0171B6A2F07C}" type="pres">
      <dgm:prSet presAssocID="{8617221A-B167-904E-A98D-7C87BBA89CDD}" presName="Name37" presStyleLbl="parChTrans1D4" presStyleIdx="0" presStyleCnt="25"/>
      <dgm:spPr/>
    </dgm:pt>
    <dgm:pt modelId="{3CD319EE-894C-5040-984C-D3C1DB8B2BD0}" type="pres">
      <dgm:prSet presAssocID="{D0FEBB75-C300-9C4C-9E98-4CB7E9281CF0}" presName="hierRoot2" presStyleCnt="0">
        <dgm:presLayoutVars>
          <dgm:hierBranch val="init"/>
        </dgm:presLayoutVars>
      </dgm:prSet>
      <dgm:spPr/>
    </dgm:pt>
    <dgm:pt modelId="{AB788C52-061F-B249-851E-04DC78276087}" type="pres">
      <dgm:prSet presAssocID="{D0FEBB75-C300-9C4C-9E98-4CB7E9281CF0}" presName="rootComposite" presStyleCnt="0"/>
      <dgm:spPr/>
    </dgm:pt>
    <dgm:pt modelId="{5C5B38FE-D15D-6A45-9591-ED94559EB705}" type="pres">
      <dgm:prSet presAssocID="{D0FEBB75-C300-9C4C-9E98-4CB7E9281CF0}" presName="rootText" presStyleLbl="node4" presStyleIdx="0" presStyleCnt="25">
        <dgm:presLayoutVars>
          <dgm:chPref val="3"/>
        </dgm:presLayoutVars>
      </dgm:prSet>
      <dgm:spPr/>
    </dgm:pt>
    <dgm:pt modelId="{AD9B5B28-290C-1441-A76E-3762701967C2}" type="pres">
      <dgm:prSet presAssocID="{D0FEBB75-C300-9C4C-9E98-4CB7E9281CF0}" presName="rootConnector" presStyleLbl="node4" presStyleIdx="0" presStyleCnt="25"/>
      <dgm:spPr/>
    </dgm:pt>
    <dgm:pt modelId="{E7054778-6C7C-0647-8473-953B824F18DC}" type="pres">
      <dgm:prSet presAssocID="{D0FEBB75-C300-9C4C-9E98-4CB7E9281CF0}" presName="hierChild4" presStyleCnt="0"/>
      <dgm:spPr/>
    </dgm:pt>
    <dgm:pt modelId="{1F84C96D-1300-874C-BC50-78649F45F5D6}" type="pres">
      <dgm:prSet presAssocID="{C84C3947-49A2-1F4F-BD27-D6A5A8DB7DD0}" presName="Name37" presStyleLbl="parChTrans1D4" presStyleIdx="1" presStyleCnt="25"/>
      <dgm:spPr/>
    </dgm:pt>
    <dgm:pt modelId="{41A69FF9-777A-2A45-9B80-C332BDB72AE1}" type="pres">
      <dgm:prSet presAssocID="{D8D3575F-A3BB-E84A-962A-08A54A2A6876}" presName="hierRoot2" presStyleCnt="0">
        <dgm:presLayoutVars>
          <dgm:hierBranch val="init"/>
        </dgm:presLayoutVars>
      </dgm:prSet>
      <dgm:spPr/>
    </dgm:pt>
    <dgm:pt modelId="{F9BB8760-C31B-2240-AD5E-8A05F3C3AFFD}" type="pres">
      <dgm:prSet presAssocID="{D8D3575F-A3BB-E84A-962A-08A54A2A6876}" presName="rootComposite" presStyleCnt="0"/>
      <dgm:spPr/>
    </dgm:pt>
    <dgm:pt modelId="{50483B36-BE0B-B848-B398-711F0529B49F}" type="pres">
      <dgm:prSet presAssocID="{D8D3575F-A3BB-E84A-962A-08A54A2A6876}" presName="rootText" presStyleLbl="node4" presStyleIdx="1" presStyleCnt="25">
        <dgm:presLayoutVars>
          <dgm:chPref val="3"/>
        </dgm:presLayoutVars>
      </dgm:prSet>
      <dgm:spPr/>
    </dgm:pt>
    <dgm:pt modelId="{25EA0945-0CF9-9446-85DE-CED1EBE6D905}" type="pres">
      <dgm:prSet presAssocID="{D8D3575F-A3BB-E84A-962A-08A54A2A6876}" presName="rootConnector" presStyleLbl="node4" presStyleIdx="1" presStyleCnt="25"/>
      <dgm:spPr/>
    </dgm:pt>
    <dgm:pt modelId="{76534DD3-4748-BF4C-9BE9-4510E02E5653}" type="pres">
      <dgm:prSet presAssocID="{D8D3575F-A3BB-E84A-962A-08A54A2A6876}" presName="hierChild4" presStyleCnt="0"/>
      <dgm:spPr/>
    </dgm:pt>
    <dgm:pt modelId="{ED5AD38B-1298-1E46-9FE9-DA25323019BB}" type="pres">
      <dgm:prSet presAssocID="{AE6B0836-DFA8-0342-9EE9-6C7314652EBC}" presName="Name37" presStyleLbl="parChTrans1D4" presStyleIdx="2" presStyleCnt="25"/>
      <dgm:spPr/>
    </dgm:pt>
    <dgm:pt modelId="{96002B94-1A0E-8346-955C-B6769A62050A}" type="pres">
      <dgm:prSet presAssocID="{4913FEB6-92F5-7746-9A49-59FAD322B9E9}" presName="hierRoot2" presStyleCnt="0">
        <dgm:presLayoutVars>
          <dgm:hierBranch val="init"/>
        </dgm:presLayoutVars>
      </dgm:prSet>
      <dgm:spPr/>
    </dgm:pt>
    <dgm:pt modelId="{59A81506-3083-F140-8154-011E94A02A10}" type="pres">
      <dgm:prSet presAssocID="{4913FEB6-92F5-7746-9A49-59FAD322B9E9}" presName="rootComposite" presStyleCnt="0"/>
      <dgm:spPr/>
    </dgm:pt>
    <dgm:pt modelId="{DA405A73-5D28-104F-8C98-88135F798BE1}" type="pres">
      <dgm:prSet presAssocID="{4913FEB6-92F5-7746-9A49-59FAD322B9E9}" presName="rootText" presStyleLbl="node4" presStyleIdx="2" presStyleCnt="25">
        <dgm:presLayoutVars>
          <dgm:chPref val="3"/>
        </dgm:presLayoutVars>
      </dgm:prSet>
      <dgm:spPr/>
    </dgm:pt>
    <dgm:pt modelId="{914032AB-81A7-444A-8E75-58C9396B80CA}" type="pres">
      <dgm:prSet presAssocID="{4913FEB6-92F5-7746-9A49-59FAD322B9E9}" presName="rootConnector" presStyleLbl="node4" presStyleIdx="2" presStyleCnt="25"/>
      <dgm:spPr/>
    </dgm:pt>
    <dgm:pt modelId="{3E4CD12D-819E-BB4C-877B-1CC643DE6E83}" type="pres">
      <dgm:prSet presAssocID="{4913FEB6-92F5-7746-9A49-59FAD322B9E9}" presName="hierChild4" presStyleCnt="0"/>
      <dgm:spPr/>
    </dgm:pt>
    <dgm:pt modelId="{1D261164-33DA-504A-98E7-7D571D003202}" type="pres">
      <dgm:prSet presAssocID="{BF31312D-03DD-F741-BBCC-A7F75E6D2EF7}" presName="Name37" presStyleLbl="parChTrans1D4" presStyleIdx="3" presStyleCnt="25"/>
      <dgm:spPr/>
    </dgm:pt>
    <dgm:pt modelId="{F74F3B7B-58F9-3B42-8A18-407DB6B5CC5C}" type="pres">
      <dgm:prSet presAssocID="{DECFA49D-3F91-7D47-91D4-49F320A2A3A4}" presName="hierRoot2" presStyleCnt="0">
        <dgm:presLayoutVars>
          <dgm:hierBranch val="init"/>
        </dgm:presLayoutVars>
      </dgm:prSet>
      <dgm:spPr/>
    </dgm:pt>
    <dgm:pt modelId="{2669F265-67DA-0141-99E5-F3AF2A878C6F}" type="pres">
      <dgm:prSet presAssocID="{DECFA49D-3F91-7D47-91D4-49F320A2A3A4}" presName="rootComposite" presStyleCnt="0"/>
      <dgm:spPr/>
    </dgm:pt>
    <dgm:pt modelId="{7D92B5EC-216B-EC4E-85E5-214A34FA7CE6}" type="pres">
      <dgm:prSet presAssocID="{DECFA49D-3F91-7D47-91D4-49F320A2A3A4}" presName="rootText" presStyleLbl="node4" presStyleIdx="3" presStyleCnt="25">
        <dgm:presLayoutVars>
          <dgm:chPref val="3"/>
        </dgm:presLayoutVars>
      </dgm:prSet>
      <dgm:spPr/>
    </dgm:pt>
    <dgm:pt modelId="{5A1E5CE1-E833-BC4C-9A5A-F1B5B48240F5}" type="pres">
      <dgm:prSet presAssocID="{DECFA49D-3F91-7D47-91D4-49F320A2A3A4}" presName="rootConnector" presStyleLbl="node4" presStyleIdx="3" presStyleCnt="25"/>
      <dgm:spPr/>
    </dgm:pt>
    <dgm:pt modelId="{73AD0615-1EC7-0046-9E84-0C79C36B9AF1}" type="pres">
      <dgm:prSet presAssocID="{DECFA49D-3F91-7D47-91D4-49F320A2A3A4}" presName="hierChild4" presStyleCnt="0"/>
      <dgm:spPr/>
    </dgm:pt>
    <dgm:pt modelId="{727BF483-9E88-6C44-BAF4-D1B1B157A899}" type="pres">
      <dgm:prSet presAssocID="{2916E0AE-AFA7-2648-9283-19B8EDD2CFDF}" presName="Name37" presStyleLbl="parChTrans1D4" presStyleIdx="4" presStyleCnt="25"/>
      <dgm:spPr/>
    </dgm:pt>
    <dgm:pt modelId="{F676F04C-5FEF-7C48-A503-7C903958197B}" type="pres">
      <dgm:prSet presAssocID="{9E07ECEB-43FE-0B40-A99F-102236D0329C}" presName="hierRoot2" presStyleCnt="0">
        <dgm:presLayoutVars>
          <dgm:hierBranch val="init"/>
        </dgm:presLayoutVars>
      </dgm:prSet>
      <dgm:spPr/>
    </dgm:pt>
    <dgm:pt modelId="{77C8FF0F-D885-734B-848D-D503CAEAA0A9}" type="pres">
      <dgm:prSet presAssocID="{9E07ECEB-43FE-0B40-A99F-102236D0329C}" presName="rootComposite" presStyleCnt="0"/>
      <dgm:spPr/>
    </dgm:pt>
    <dgm:pt modelId="{B51BC208-25B3-EA41-A6E0-AE04698DA553}" type="pres">
      <dgm:prSet presAssocID="{9E07ECEB-43FE-0B40-A99F-102236D0329C}" presName="rootText" presStyleLbl="node4" presStyleIdx="4" presStyleCnt="25">
        <dgm:presLayoutVars>
          <dgm:chPref val="3"/>
        </dgm:presLayoutVars>
      </dgm:prSet>
      <dgm:spPr/>
    </dgm:pt>
    <dgm:pt modelId="{B93CD158-BB9F-A44F-92EB-B9B38F170B6F}" type="pres">
      <dgm:prSet presAssocID="{9E07ECEB-43FE-0B40-A99F-102236D0329C}" presName="rootConnector" presStyleLbl="node4" presStyleIdx="4" presStyleCnt="25"/>
      <dgm:spPr/>
    </dgm:pt>
    <dgm:pt modelId="{31026DB9-CC4B-E349-8CC9-8090E5C00CCA}" type="pres">
      <dgm:prSet presAssocID="{9E07ECEB-43FE-0B40-A99F-102236D0329C}" presName="hierChild4" presStyleCnt="0"/>
      <dgm:spPr/>
    </dgm:pt>
    <dgm:pt modelId="{163AC7BB-2CB2-B64E-8697-C26A75EC0056}" type="pres">
      <dgm:prSet presAssocID="{9E07ECEB-43FE-0B40-A99F-102236D0329C}" presName="hierChild5" presStyleCnt="0"/>
      <dgm:spPr/>
    </dgm:pt>
    <dgm:pt modelId="{6CECE1D9-B20E-844D-ADB7-01D47ABA010B}" type="pres">
      <dgm:prSet presAssocID="{DECFA49D-3F91-7D47-91D4-49F320A2A3A4}" presName="hierChild5" presStyleCnt="0"/>
      <dgm:spPr/>
    </dgm:pt>
    <dgm:pt modelId="{F0C15139-AB54-5B49-802D-09813B99134D}" type="pres">
      <dgm:prSet presAssocID="{4913FEB6-92F5-7746-9A49-59FAD322B9E9}" presName="hierChild5" presStyleCnt="0"/>
      <dgm:spPr/>
    </dgm:pt>
    <dgm:pt modelId="{2789582E-CF27-4440-ABF0-6B9B3C2D25B6}" type="pres">
      <dgm:prSet presAssocID="{D8D3575F-A3BB-E84A-962A-08A54A2A6876}" presName="hierChild5" presStyleCnt="0"/>
      <dgm:spPr/>
    </dgm:pt>
    <dgm:pt modelId="{596DFB41-D1DF-BA4A-BC57-F54A8CE61FE1}" type="pres">
      <dgm:prSet presAssocID="{D0FEBB75-C300-9C4C-9E98-4CB7E9281CF0}" presName="hierChild5" presStyleCnt="0"/>
      <dgm:spPr/>
    </dgm:pt>
    <dgm:pt modelId="{F0DE4AFE-9433-B942-B83E-7E517D563A28}" type="pres">
      <dgm:prSet presAssocID="{49DA7716-76F2-A144-864F-0974A1AF029B}" presName="hierChild5" presStyleCnt="0"/>
      <dgm:spPr/>
    </dgm:pt>
    <dgm:pt modelId="{756D5DFC-8683-844A-AD70-F57C472C4D2C}" type="pres">
      <dgm:prSet presAssocID="{0EA57EDB-AD6A-6141-8448-0251D1CCDD32}" presName="hierChild5" presStyleCnt="0"/>
      <dgm:spPr/>
    </dgm:pt>
    <dgm:pt modelId="{91411695-9B44-0847-AD8A-52CBB76612D5}" type="pres">
      <dgm:prSet presAssocID="{3DB9EDA6-6A7C-E94A-9D54-06A66EEA61EE}" presName="Name37" presStyleLbl="parChTrans1D2" presStyleIdx="1" presStyleCnt="5"/>
      <dgm:spPr/>
    </dgm:pt>
    <dgm:pt modelId="{AD362616-CE29-5745-B037-BF8445B3226A}" type="pres">
      <dgm:prSet presAssocID="{E6A02B57-EFC5-DF47-8E8C-4B57CE41973B}" presName="hierRoot2" presStyleCnt="0">
        <dgm:presLayoutVars>
          <dgm:hierBranch val="init"/>
        </dgm:presLayoutVars>
      </dgm:prSet>
      <dgm:spPr/>
    </dgm:pt>
    <dgm:pt modelId="{7525ACC0-4AF3-9C43-A433-48D412CADAA4}" type="pres">
      <dgm:prSet presAssocID="{E6A02B57-EFC5-DF47-8E8C-4B57CE41973B}" presName="rootComposite" presStyleCnt="0"/>
      <dgm:spPr/>
    </dgm:pt>
    <dgm:pt modelId="{5C45122F-2198-9A48-8B80-C3525ECEDB2C}" type="pres">
      <dgm:prSet presAssocID="{E6A02B57-EFC5-DF47-8E8C-4B57CE41973B}" presName="rootText" presStyleLbl="node2" presStyleIdx="1" presStyleCnt="5">
        <dgm:presLayoutVars>
          <dgm:chPref val="3"/>
        </dgm:presLayoutVars>
      </dgm:prSet>
      <dgm:spPr/>
    </dgm:pt>
    <dgm:pt modelId="{9B695DCF-A1D2-1E4A-BF97-9CB42E9A514C}" type="pres">
      <dgm:prSet presAssocID="{E6A02B57-EFC5-DF47-8E8C-4B57CE41973B}" presName="rootConnector" presStyleLbl="node2" presStyleIdx="1" presStyleCnt="5"/>
      <dgm:spPr/>
    </dgm:pt>
    <dgm:pt modelId="{D5652C56-4AE9-F345-B53A-66A3BBB775C2}" type="pres">
      <dgm:prSet presAssocID="{E6A02B57-EFC5-DF47-8E8C-4B57CE41973B}" presName="hierChild4" presStyleCnt="0"/>
      <dgm:spPr/>
    </dgm:pt>
    <dgm:pt modelId="{81E32879-3336-5E4F-A678-132461AA91E6}" type="pres">
      <dgm:prSet presAssocID="{F3CEF932-496D-CA40-9C76-7A6BC5EC4608}" presName="Name37" presStyleLbl="parChTrans1D3" presStyleIdx="1" presStyleCnt="5"/>
      <dgm:spPr/>
    </dgm:pt>
    <dgm:pt modelId="{185EA2E9-3B93-1C4A-B2A8-BD3007CE7B75}" type="pres">
      <dgm:prSet presAssocID="{ED4CB0A6-7799-9444-8F34-E09DC4F8AC67}" presName="hierRoot2" presStyleCnt="0">
        <dgm:presLayoutVars>
          <dgm:hierBranch val="init"/>
        </dgm:presLayoutVars>
      </dgm:prSet>
      <dgm:spPr/>
    </dgm:pt>
    <dgm:pt modelId="{AD2C233D-8900-A447-8E4E-F1F14641A2B4}" type="pres">
      <dgm:prSet presAssocID="{ED4CB0A6-7799-9444-8F34-E09DC4F8AC67}" presName="rootComposite" presStyleCnt="0"/>
      <dgm:spPr/>
    </dgm:pt>
    <dgm:pt modelId="{E5C1E07C-7459-EB4F-9F20-9B3481824CED}" type="pres">
      <dgm:prSet presAssocID="{ED4CB0A6-7799-9444-8F34-E09DC4F8AC67}" presName="rootText" presStyleLbl="node3" presStyleIdx="1" presStyleCnt="5">
        <dgm:presLayoutVars>
          <dgm:chPref val="3"/>
        </dgm:presLayoutVars>
      </dgm:prSet>
      <dgm:spPr/>
    </dgm:pt>
    <dgm:pt modelId="{DB578BAE-6E28-9F42-B8D9-EAF0373958E5}" type="pres">
      <dgm:prSet presAssocID="{ED4CB0A6-7799-9444-8F34-E09DC4F8AC67}" presName="rootConnector" presStyleLbl="node3" presStyleIdx="1" presStyleCnt="5"/>
      <dgm:spPr/>
    </dgm:pt>
    <dgm:pt modelId="{04FEB808-5EE9-BD4B-B210-8B8B87C44633}" type="pres">
      <dgm:prSet presAssocID="{ED4CB0A6-7799-9444-8F34-E09DC4F8AC67}" presName="hierChild4" presStyleCnt="0"/>
      <dgm:spPr/>
    </dgm:pt>
    <dgm:pt modelId="{89AD0976-A47B-5F46-933E-E2F52AE84327}" type="pres">
      <dgm:prSet presAssocID="{17D9A0EB-3E7A-5B4D-9C76-F7E5C108BDEC}" presName="Name37" presStyleLbl="parChTrans1D4" presStyleIdx="5" presStyleCnt="25"/>
      <dgm:spPr/>
    </dgm:pt>
    <dgm:pt modelId="{F2D46D4E-F63B-9B4B-96BD-BA8208C626FB}" type="pres">
      <dgm:prSet presAssocID="{6F9AF7BC-73A0-8C4A-8273-FF597A6B9D3A}" presName="hierRoot2" presStyleCnt="0">
        <dgm:presLayoutVars>
          <dgm:hierBranch val="init"/>
        </dgm:presLayoutVars>
      </dgm:prSet>
      <dgm:spPr/>
    </dgm:pt>
    <dgm:pt modelId="{FE84A1C9-CE58-FB43-8E72-82949876B651}" type="pres">
      <dgm:prSet presAssocID="{6F9AF7BC-73A0-8C4A-8273-FF597A6B9D3A}" presName="rootComposite" presStyleCnt="0"/>
      <dgm:spPr/>
    </dgm:pt>
    <dgm:pt modelId="{5501FDF6-3C37-8F49-AC48-1B0F40BD4526}" type="pres">
      <dgm:prSet presAssocID="{6F9AF7BC-73A0-8C4A-8273-FF597A6B9D3A}" presName="rootText" presStyleLbl="node4" presStyleIdx="5" presStyleCnt="25">
        <dgm:presLayoutVars>
          <dgm:chPref val="3"/>
        </dgm:presLayoutVars>
      </dgm:prSet>
      <dgm:spPr/>
    </dgm:pt>
    <dgm:pt modelId="{B684D086-86C3-034D-99B6-9ED2ADC5D675}" type="pres">
      <dgm:prSet presAssocID="{6F9AF7BC-73A0-8C4A-8273-FF597A6B9D3A}" presName="rootConnector" presStyleLbl="node4" presStyleIdx="5" presStyleCnt="25"/>
      <dgm:spPr/>
    </dgm:pt>
    <dgm:pt modelId="{C62C766E-70FA-4A47-8149-40637516513E}" type="pres">
      <dgm:prSet presAssocID="{6F9AF7BC-73A0-8C4A-8273-FF597A6B9D3A}" presName="hierChild4" presStyleCnt="0"/>
      <dgm:spPr/>
    </dgm:pt>
    <dgm:pt modelId="{3CF6ACEF-ED3A-1441-B6C5-3582EECD600A}" type="pres">
      <dgm:prSet presAssocID="{C066D90C-A64E-F242-94A6-F31C6B1DE3DB}" presName="Name37" presStyleLbl="parChTrans1D4" presStyleIdx="6" presStyleCnt="25"/>
      <dgm:spPr/>
    </dgm:pt>
    <dgm:pt modelId="{FDB1F09E-FCB0-7D41-8F61-5B7EE92F1DD2}" type="pres">
      <dgm:prSet presAssocID="{3AA1FCD1-2157-0045-AFCA-E1F6BD65F726}" presName="hierRoot2" presStyleCnt="0">
        <dgm:presLayoutVars>
          <dgm:hierBranch val="init"/>
        </dgm:presLayoutVars>
      </dgm:prSet>
      <dgm:spPr/>
    </dgm:pt>
    <dgm:pt modelId="{160B0A96-5F8C-9D4B-A745-FF46EA5E5EE1}" type="pres">
      <dgm:prSet presAssocID="{3AA1FCD1-2157-0045-AFCA-E1F6BD65F726}" presName="rootComposite" presStyleCnt="0"/>
      <dgm:spPr/>
    </dgm:pt>
    <dgm:pt modelId="{F40EAD6B-4EF9-4241-B738-65D2E5F75BE2}" type="pres">
      <dgm:prSet presAssocID="{3AA1FCD1-2157-0045-AFCA-E1F6BD65F726}" presName="rootText" presStyleLbl="node4" presStyleIdx="6" presStyleCnt="25">
        <dgm:presLayoutVars>
          <dgm:chPref val="3"/>
        </dgm:presLayoutVars>
      </dgm:prSet>
      <dgm:spPr/>
    </dgm:pt>
    <dgm:pt modelId="{08B49ED5-5F03-A84B-8347-9F9342B1243F}" type="pres">
      <dgm:prSet presAssocID="{3AA1FCD1-2157-0045-AFCA-E1F6BD65F726}" presName="rootConnector" presStyleLbl="node4" presStyleIdx="6" presStyleCnt="25"/>
      <dgm:spPr/>
    </dgm:pt>
    <dgm:pt modelId="{1B4902C4-6C55-2242-B9B5-27E81799E8A0}" type="pres">
      <dgm:prSet presAssocID="{3AA1FCD1-2157-0045-AFCA-E1F6BD65F726}" presName="hierChild4" presStyleCnt="0"/>
      <dgm:spPr/>
    </dgm:pt>
    <dgm:pt modelId="{5A6022A2-55A7-EB42-9935-DFBA74A70999}" type="pres">
      <dgm:prSet presAssocID="{77BC03F9-00D8-D74E-AD82-A7E40682F0FD}" presName="Name37" presStyleLbl="parChTrans1D4" presStyleIdx="7" presStyleCnt="25"/>
      <dgm:spPr/>
    </dgm:pt>
    <dgm:pt modelId="{9C176124-F706-7D43-B6F5-EC836C058606}" type="pres">
      <dgm:prSet presAssocID="{EA49A18B-8F7C-F84F-A6F1-514F385A915D}" presName="hierRoot2" presStyleCnt="0">
        <dgm:presLayoutVars>
          <dgm:hierBranch val="init"/>
        </dgm:presLayoutVars>
      </dgm:prSet>
      <dgm:spPr/>
    </dgm:pt>
    <dgm:pt modelId="{373D5611-E11E-E346-92A8-CFBF1D808C51}" type="pres">
      <dgm:prSet presAssocID="{EA49A18B-8F7C-F84F-A6F1-514F385A915D}" presName="rootComposite" presStyleCnt="0"/>
      <dgm:spPr/>
    </dgm:pt>
    <dgm:pt modelId="{13F964FB-5DE8-5C4D-A8AF-95803D75DED9}" type="pres">
      <dgm:prSet presAssocID="{EA49A18B-8F7C-F84F-A6F1-514F385A915D}" presName="rootText" presStyleLbl="node4" presStyleIdx="7" presStyleCnt="25">
        <dgm:presLayoutVars>
          <dgm:chPref val="3"/>
        </dgm:presLayoutVars>
      </dgm:prSet>
      <dgm:spPr/>
    </dgm:pt>
    <dgm:pt modelId="{E46C8F7B-FC57-8646-A707-BADF4B42511A}" type="pres">
      <dgm:prSet presAssocID="{EA49A18B-8F7C-F84F-A6F1-514F385A915D}" presName="rootConnector" presStyleLbl="node4" presStyleIdx="7" presStyleCnt="25"/>
      <dgm:spPr/>
    </dgm:pt>
    <dgm:pt modelId="{CDD48558-F424-EC41-B34C-714CBE25EC0D}" type="pres">
      <dgm:prSet presAssocID="{EA49A18B-8F7C-F84F-A6F1-514F385A915D}" presName="hierChild4" presStyleCnt="0"/>
      <dgm:spPr/>
    </dgm:pt>
    <dgm:pt modelId="{72DF8FA3-B3AA-8446-9CD9-ACDC1F1EBDE9}" type="pres">
      <dgm:prSet presAssocID="{347BC9DD-D744-B94C-ACBB-B45036420251}" presName="Name37" presStyleLbl="parChTrans1D4" presStyleIdx="8" presStyleCnt="25"/>
      <dgm:spPr/>
    </dgm:pt>
    <dgm:pt modelId="{3603E410-FA73-1A46-A28B-1D311382C0D6}" type="pres">
      <dgm:prSet presAssocID="{71D72242-99A1-9146-AB20-564FD84432D9}" presName="hierRoot2" presStyleCnt="0">
        <dgm:presLayoutVars>
          <dgm:hierBranch val="init"/>
        </dgm:presLayoutVars>
      </dgm:prSet>
      <dgm:spPr/>
    </dgm:pt>
    <dgm:pt modelId="{9B9F3AED-7C9A-5F4B-B8DC-3559A18EB83E}" type="pres">
      <dgm:prSet presAssocID="{71D72242-99A1-9146-AB20-564FD84432D9}" presName="rootComposite" presStyleCnt="0"/>
      <dgm:spPr/>
    </dgm:pt>
    <dgm:pt modelId="{B4502DD0-7307-3C4E-9BDE-F18C03E74746}" type="pres">
      <dgm:prSet presAssocID="{71D72242-99A1-9146-AB20-564FD84432D9}" presName="rootText" presStyleLbl="node4" presStyleIdx="8" presStyleCnt="25">
        <dgm:presLayoutVars>
          <dgm:chPref val="3"/>
        </dgm:presLayoutVars>
      </dgm:prSet>
      <dgm:spPr/>
    </dgm:pt>
    <dgm:pt modelId="{946DDB58-894D-8B4D-90F8-064047ED8C64}" type="pres">
      <dgm:prSet presAssocID="{71D72242-99A1-9146-AB20-564FD84432D9}" presName="rootConnector" presStyleLbl="node4" presStyleIdx="8" presStyleCnt="25"/>
      <dgm:spPr/>
    </dgm:pt>
    <dgm:pt modelId="{A35A9578-A9C7-7C45-8227-DD59A87FE571}" type="pres">
      <dgm:prSet presAssocID="{71D72242-99A1-9146-AB20-564FD84432D9}" presName="hierChild4" presStyleCnt="0"/>
      <dgm:spPr/>
    </dgm:pt>
    <dgm:pt modelId="{E6FDB627-251C-0043-8226-D47A0A75D797}" type="pres">
      <dgm:prSet presAssocID="{2759F7D0-980E-914B-B6A4-351F1D7E3402}" presName="Name37" presStyleLbl="parChTrans1D4" presStyleIdx="9" presStyleCnt="25"/>
      <dgm:spPr/>
    </dgm:pt>
    <dgm:pt modelId="{C443E4AC-0B9A-0148-8CC3-D3FE5BAEC973}" type="pres">
      <dgm:prSet presAssocID="{81CE99C3-33F4-EE46-A886-68B6714FFE02}" presName="hierRoot2" presStyleCnt="0">
        <dgm:presLayoutVars>
          <dgm:hierBranch val="init"/>
        </dgm:presLayoutVars>
      </dgm:prSet>
      <dgm:spPr/>
    </dgm:pt>
    <dgm:pt modelId="{877C447C-6AFD-2045-8F53-47CD60EDD223}" type="pres">
      <dgm:prSet presAssocID="{81CE99C3-33F4-EE46-A886-68B6714FFE02}" presName="rootComposite" presStyleCnt="0"/>
      <dgm:spPr/>
    </dgm:pt>
    <dgm:pt modelId="{4005819C-5AEF-504D-8077-0E9F1379164C}" type="pres">
      <dgm:prSet presAssocID="{81CE99C3-33F4-EE46-A886-68B6714FFE02}" presName="rootText" presStyleLbl="node4" presStyleIdx="9" presStyleCnt="25">
        <dgm:presLayoutVars>
          <dgm:chPref val="3"/>
        </dgm:presLayoutVars>
      </dgm:prSet>
      <dgm:spPr/>
    </dgm:pt>
    <dgm:pt modelId="{46CC1B55-FFE0-A24A-ABE9-62272AA50691}" type="pres">
      <dgm:prSet presAssocID="{81CE99C3-33F4-EE46-A886-68B6714FFE02}" presName="rootConnector" presStyleLbl="node4" presStyleIdx="9" presStyleCnt="25"/>
      <dgm:spPr/>
    </dgm:pt>
    <dgm:pt modelId="{E19C2D88-D5F7-D847-9DF5-F30874B25DD6}" type="pres">
      <dgm:prSet presAssocID="{81CE99C3-33F4-EE46-A886-68B6714FFE02}" presName="hierChild4" presStyleCnt="0"/>
      <dgm:spPr/>
    </dgm:pt>
    <dgm:pt modelId="{65D663D5-5FCF-F544-8D47-08BE056C637D}" type="pres">
      <dgm:prSet presAssocID="{81CE99C3-33F4-EE46-A886-68B6714FFE02}" presName="hierChild5" presStyleCnt="0"/>
      <dgm:spPr/>
    </dgm:pt>
    <dgm:pt modelId="{41724D14-675F-3748-B494-E3A4A678308A}" type="pres">
      <dgm:prSet presAssocID="{71D72242-99A1-9146-AB20-564FD84432D9}" presName="hierChild5" presStyleCnt="0"/>
      <dgm:spPr/>
    </dgm:pt>
    <dgm:pt modelId="{AAA79552-D403-0449-B5D6-E93E5747418F}" type="pres">
      <dgm:prSet presAssocID="{EA49A18B-8F7C-F84F-A6F1-514F385A915D}" presName="hierChild5" presStyleCnt="0"/>
      <dgm:spPr/>
    </dgm:pt>
    <dgm:pt modelId="{D9AC1A90-D24D-FF45-B359-2FB7C3F1F600}" type="pres">
      <dgm:prSet presAssocID="{3AA1FCD1-2157-0045-AFCA-E1F6BD65F726}" presName="hierChild5" presStyleCnt="0"/>
      <dgm:spPr/>
    </dgm:pt>
    <dgm:pt modelId="{1EE8C6CB-8499-224B-A508-AE3066A3FE59}" type="pres">
      <dgm:prSet presAssocID="{6F9AF7BC-73A0-8C4A-8273-FF597A6B9D3A}" presName="hierChild5" presStyleCnt="0"/>
      <dgm:spPr/>
    </dgm:pt>
    <dgm:pt modelId="{28F596C9-1C25-9042-82C7-25FCF4748539}" type="pres">
      <dgm:prSet presAssocID="{ED4CB0A6-7799-9444-8F34-E09DC4F8AC67}" presName="hierChild5" presStyleCnt="0"/>
      <dgm:spPr/>
    </dgm:pt>
    <dgm:pt modelId="{699319CA-14F9-554B-98D3-693915DAE3E1}" type="pres">
      <dgm:prSet presAssocID="{E6A02B57-EFC5-DF47-8E8C-4B57CE41973B}" presName="hierChild5" presStyleCnt="0"/>
      <dgm:spPr/>
    </dgm:pt>
    <dgm:pt modelId="{5D6600AF-3A27-CA4D-A3F9-9479E34651B5}" type="pres">
      <dgm:prSet presAssocID="{9E97442C-17B1-BA4C-B543-37598E6077E9}" presName="Name37" presStyleLbl="parChTrans1D2" presStyleIdx="2" presStyleCnt="5"/>
      <dgm:spPr/>
    </dgm:pt>
    <dgm:pt modelId="{AF58912D-C645-2747-AF11-6F9E077E3A34}" type="pres">
      <dgm:prSet presAssocID="{1967FEBB-DA1C-DC4B-A23E-574ACA147E7D}" presName="hierRoot2" presStyleCnt="0">
        <dgm:presLayoutVars>
          <dgm:hierBranch val="init"/>
        </dgm:presLayoutVars>
      </dgm:prSet>
      <dgm:spPr/>
    </dgm:pt>
    <dgm:pt modelId="{7D9DFB00-EE8F-664D-9011-A302F619E0DB}" type="pres">
      <dgm:prSet presAssocID="{1967FEBB-DA1C-DC4B-A23E-574ACA147E7D}" presName="rootComposite" presStyleCnt="0"/>
      <dgm:spPr/>
    </dgm:pt>
    <dgm:pt modelId="{E2FE2F85-169E-734D-9ECE-3C5BFDF05328}" type="pres">
      <dgm:prSet presAssocID="{1967FEBB-DA1C-DC4B-A23E-574ACA147E7D}" presName="rootText" presStyleLbl="node2" presStyleIdx="2" presStyleCnt="5">
        <dgm:presLayoutVars>
          <dgm:chPref val="3"/>
        </dgm:presLayoutVars>
      </dgm:prSet>
      <dgm:spPr/>
    </dgm:pt>
    <dgm:pt modelId="{5D0DB29B-2778-8F41-9CF4-AD83943D7D88}" type="pres">
      <dgm:prSet presAssocID="{1967FEBB-DA1C-DC4B-A23E-574ACA147E7D}" presName="rootConnector" presStyleLbl="node2" presStyleIdx="2" presStyleCnt="5"/>
      <dgm:spPr/>
    </dgm:pt>
    <dgm:pt modelId="{EC06233F-E00F-D94E-9EA9-33F49B19B483}" type="pres">
      <dgm:prSet presAssocID="{1967FEBB-DA1C-DC4B-A23E-574ACA147E7D}" presName="hierChild4" presStyleCnt="0"/>
      <dgm:spPr/>
    </dgm:pt>
    <dgm:pt modelId="{47166AA5-CD00-6D48-A1CC-9FFCCD670BB1}" type="pres">
      <dgm:prSet presAssocID="{F9C05724-E010-1747-AB48-F96184E8A70D}" presName="Name37" presStyleLbl="parChTrans1D3" presStyleIdx="2" presStyleCnt="5"/>
      <dgm:spPr/>
    </dgm:pt>
    <dgm:pt modelId="{2436EDA4-C46B-7B4C-BDF6-2D9D76AC6283}" type="pres">
      <dgm:prSet presAssocID="{71C0510A-F6E5-6B48-97AC-D3D5AB35B934}" presName="hierRoot2" presStyleCnt="0">
        <dgm:presLayoutVars>
          <dgm:hierBranch val="init"/>
        </dgm:presLayoutVars>
      </dgm:prSet>
      <dgm:spPr/>
    </dgm:pt>
    <dgm:pt modelId="{6982F2B1-8F58-D745-9109-26F401D64EC3}" type="pres">
      <dgm:prSet presAssocID="{71C0510A-F6E5-6B48-97AC-D3D5AB35B934}" presName="rootComposite" presStyleCnt="0"/>
      <dgm:spPr/>
    </dgm:pt>
    <dgm:pt modelId="{4FE768B1-C5F3-874C-B10D-139C6C50ABA0}" type="pres">
      <dgm:prSet presAssocID="{71C0510A-F6E5-6B48-97AC-D3D5AB35B934}" presName="rootText" presStyleLbl="node3" presStyleIdx="2" presStyleCnt="5">
        <dgm:presLayoutVars>
          <dgm:chPref val="3"/>
        </dgm:presLayoutVars>
      </dgm:prSet>
      <dgm:spPr/>
    </dgm:pt>
    <dgm:pt modelId="{FDDA1441-AC8D-4644-9213-73540354647C}" type="pres">
      <dgm:prSet presAssocID="{71C0510A-F6E5-6B48-97AC-D3D5AB35B934}" presName="rootConnector" presStyleLbl="node3" presStyleIdx="2" presStyleCnt="5"/>
      <dgm:spPr/>
    </dgm:pt>
    <dgm:pt modelId="{B6DFC9B3-5530-D64C-81E8-5454D87B2458}" type="pres">
      <dgm:prSet presAssocID="{71C0510A-F6E5-6B48-97AC-D3D5AB35B934}" presName="hierChild4" presStyleCnt="0"/>
      <dgm:spPr/>
    </dgm:pt>
    <dgm:pt modelId="{DDE8C4A7-56C2-9F48-B111-6C608F5F5DD1}" type="pres">
      <dgm:prSet presAssocID="{45721ED5-5F9C-6147-AB91-12BCBB197839}" presName="Name37" presStyleLbl="parChTrans1D4" presStyleIdx="10" presStyleCnt="25"/>
      <dgm:spPr/>
    </dgm:pt>
    <dgm:pt modelId="{3BBE2D96-36B3-BA42-AFEF-32279896D3F1}" type="pres">
      <dgm:prSet presAssocID="{227FF672-177D-0244-9EF1-CA078491FAA6}" presName="hierRoot2" presStyleCnt="0">
        <dgm:presLayoutVars>
          <dgm:hierBranch val="init"/>
        </dgm:presLayoutVars>
      </dgm:prSet>
      <dgm:spPr/>
    </dgm:pt>
    <dgm:pt modelId="{BDEFA72D-A071-CF43-BD56-71F151960096}" type="pres">
      <dgm:prSet presAssocID="{227FF672-177D-0244-9EF1-CA078491FAA6}" presName="rootComposite" presStyleCnt="0"/>
      <dgm:spPr/>
    </dgm:pt>
    <dgm:pt modelId="{7A7A7639-F799-5C45-B9B7-7AE501D25F4C}" type="pres">
      <dgm:prSet presAssocID="{227FF672-177D-0244-9EF1-CA078491FAA6}" presName="rootText" presStyleLbl="node4" presStyleIdx="10" presStyleCnt="25">
        <dgm:presLayoutVars>
          <dgm:chPref val="3"/>
        </dgm:presLayoutVars>
      </dgm:prSet>
      <dgm:spPr/>
    </dgm:pt>
    <dgm:pt modelId="{DD735834-9E34-C74E-8C30-A4BF215E8726}" type="pres">
      <dgm:prSet presAssocID="{227FF672-177D-0244-9EF1-CA078491FAA6}" presName="rootConnector" presStyleLbl="node4" presStyleIdx="10" presStyleCnt="25"/>
      <dgm:spPr/>
    </dgm:pt>
    <dgm:pt modelId="{492FBD76-3270-3644-9D53-9D5A1D667180}" type="pres">
      <dgm:prSet presAssocID="{227FF672-177D-0244-9EF1-CA078491FAA6}" presName="hierChild4" presStyleCnt="0"/>
      <dgm:spPr/>
    </dgm:pt>
    <dgm:pt modelId="{3959E319-AB9F-8E4B-BF02-D3DE8881D3C6}" type="pres">
      <dgm:prSet presAssocID="{FC3528CA-3F1A-984C-96B0-4943D01B040E}" presName="Name37" presStyleLbl="parChTrans1D4" presStyleIdx="11" presStyleCnt="25"/>
      <dgm:spPr/>
    </dgm:pt>
    <dgm:pt modelId="{348925AF-2D70-BF4A-A806-A2DDA841E5FD}" type="pres">
      <dgm:prSet presAssocID="{F51BC5C8-77E9-C44F-8538-FD00C19B0101}" presName="hierRoot2" presStyleCnt="0">
        <dgm:presLayoutVars>
          <dgm:hierBranch val="init"/>
        </dgm:presLayoutVars>
      </dgm:prSet>
      <dgm:spPr/>
    </dgm:pt>
    <dgm:pt modelId="{D1A16E80-875C-554C-B8FD-126ECC1FA700}" type="pres">
      <dgm:prSet presAssocID="{F51BC5C8-77E9-C44F-8538-FD00C19B0101}" presName="rootComposite" presStyleCnt="0"/>
      <dgm:spPr/>
    </dgm:pt>
    <dgm:pt modelId="{B0655EDE-F685-0B4E-BDEF-7CBCDCF5F4D8}" type="pres">
      <dgm:prSet presAssocID="{F51BC5C8-77E9-C44F-8538-FD00C19B0101}" presName="rootText" presStyleLbl="node4" presStyleIdx="11" presStyleCnt="25">
        <dgm:presLayoutVars>
          <dgm:chPref val="3"/>
        </dgm:presLayoutVars>
      </dgm:prSet>
      <dgm:spPr/>
    </dgm:pt>
    <dgm:pt modelId="{6DA00B2E-1F7A-E248-B945-8F03F9BE8891}" type="pres">
      <dgm:prSet presAssocID="{F51BC5C8-77E9-C44F-8538-FD00C19B0101}" presName="rootConnector" presStyleLbl="node4" presStyleIdx="11" presStyleCnt="25"/>
      <dgm:spPr/>
    </dgm:pt>
    <dgm:pt modelId="{8116DC97-432C-464B-AD15-CCF7D2942745}" type="pres">
      <dgm:prSet presAssocID="{F51BC5C8-77E9-C44F-8538-FD00C19B0101}" presName="hierChild4" presStyleCnt="0"/>
      <dgm:spPr/>
    </dgm:pt>
    <dgm:pt modelId="{9D74C969-70DC-E04F-942A-8EF1B1483148}" type="pres">
      <dgm:prSet presAssocID="{3227B305-D7B7-1F42-B5CB-3C03D88AD9B2}" presName="Name37" presStyleLbl="parChTrans1D4" presStyleIdx="12" presStyleCnt="25"/>
      <dgm:spPr/>
    </dgm:pt>
    <dgm:pt modelId="{C66F4F10-F88B-BE4B-B89C-DF4494D36AE5}" type="pres">
      <dgm:prSet presAssocID="{6AB18DEA-E1B0-AD46-96AF-3436999F6A1B}" presName="hierRoot2" presStyleCnt="0">
        <dgm:presLayoutVars>
          <dgm:hierBranch val="init"/>
        </dgm:presLayoutVars>
      </dgm:prSet>
      <dgm:spPr/>
    </dgm:pt>
    <dgm:pt modelId="{CA1F5F89-51AE-F34C-A4A1-A33C4332B5F7}" type="pres">
      <dgm:prSet presAssocID="{6AB18DEA-E1B0-AD46-96AF-3436999F6A1B}" presName="rootComposite" presStyleCnt="0"/>
      <dgm:spPr/>
    </dgm:pt>
    <dgm:pt modelId="{C9649196-5F49-FC4E-A94B-77E9CF6C8BB5}" type="pres">
      <dgm:prSet presAssocID="{6AB18DEA-E1B0-AD46-96AF-3436999F6A1B}" presName="rootText" presStyleLbl="node4" presStyleIdx="12" presStyleCnt="25">
        <dgm:presLayoutVars>
          <dgm:chPref val="3"/>
        </dgm:presLayoutVars>
      </dgm:prSet>
      <dgm:spPr/>
    </dgm:pt>
    <dgm:pt modelId="{957C2F26-0430-5047-B735-5A49BB45B7FD}" type="pres">
      <dgm:prSet presAssocID="{6AB18DEA-E1B0-AD46-96AF-3436999F6A1B}" presName="rootConnector" presStyleLbl="node4" presStyleIdx="12" presStyleCnt="25"/>
      <dgm:spPr/>
    </dgm:pt>
    <dgm:pt modelId="{165863FB-E3C3-EE4A-8D3D-0F7EE4D30395}" type="pres">
      <dgm:prSet presAssocID="{6AB18DEA-E1B0-AD46-96AF-3436999F6A1B}" presName="hierChild4" presStyleCnt="0"/>
      <dgm:spPr/>
    </dgm:pt>
    <dgm:pt modelId="{BEF5727F-3247-0144-BA31-C086A2A5D036}" type="pres">
      <dgm:prSet presAssocID="{D2244344-018E-994D-B19A-CF5EBF494470}" presName="Name37" presStyleLbl="parChTrans1D4" presStyleIdx="13" presStyleCnt="25"/>
      <dgm:spPr/>
    </dgm:pt>
    <dgm:pt modelId="{91107E91-DD15-4F46-82DD-E881FD468390}" type="pres">
      <dgm:prSet presAssocID="{762133EA-0467-8649-978B-8D975F64A60B}" presName="hierRoot2" presStyleCnt="0">
        <dgm:presLayoutVars>
          <dgm:hierBranch val="init"/>
        </dgm:presLayoutVars>
      </dgm:prSet>
      <dgm:spPr/>
    </dgm:pt>
    <dgm:pt modelId="{746DFB83-7F58-2D43-9F1B-1D9B51CF829C}" type="pres">
      <dgm:prSet presAssocID="{762133EA-0467-8649-978B-8D975F64A60B}" presName="rootComposite" presStyleCnt="0"/>
      <dgm:spPr/>
    </dgm:pt>
    <dgm:pt modelId="{CD542613-0786-334C-9B8C-63AD8DD0DDB6}" type="pres">
      <dgm:prSet presAssocID="{762133EA-0467-8649-978B-8D975F64A60B}" presName="rootText" presStyleLbl="node4" presStyleIdx="13" presStyleCnt="25">
        <dgm:presLayoutVars>
          <dgm:chPref val="3"/>
        </dgm:presLayoutVars>
      </dgm:prSet>
      <dgm:spPr/>
    </dgm:pt>
    <dgm:pt modelId="{A072D25A-87D2-614B-98E5-F181D14C5C83}" type="pres">
      <dgm:prSet presAssocID="{762133EA-0467-8649-978B-8D975F64A60B}" presName="rootConnector" presStyleLbl="node4" presStyleIdx="13" presStyleCnt="25"/>
      <dgm:spPr/>
    </dgm:pt>
    <dgm:pt modelId="{2AAE473D-BB7F-1A45-970D-15623952A07B}" type="pres">
      <dgm:prSet presAssocID="{762133EA-0467-8649-978B-8D975F64A60B}" presName="hierChild4" presStyleCnt="0"/>
      <dgm:spPr/>
    </dgm:pt>
    <dgm:pt modelId="{D5427BA0-0C1D-AF4E-B51E-7978905527E6}" type="pres">
      <dgm:prSet presAssocID="{034450F3-38CF-E941-BF75-FA037BF41359}" presName="Name37" presStyleLbl="parChTrans1D4" presStyleIdx="14" presStyleCnt="25"/>
      <dgm:spPr/>
    </dgm:pt>
    <dgm:pt modelId="{1F75E7BB-1B1F-7240-B0B1-11D1E5B364CA}" type="pres">
      <dgm:prSet presAssocID="{EEBE0F99-C7AC-224F-B0AA-9C81AE5DC642}" presName="hierRoot2" presStyleCnt="0">
        <dgm:presLayoutVars>
          <dgm:hierBranch val="init"/>
        </dgm:presLayoutVars>
      </dgm:prSet>
      <dgm:spPr/>
    </dgm:pt>
    <dgm:pt modelId="{491B7B0B-311C-D349-970F-25993CE76002}" type="pres">
      <dgm:prSet presAssocID="{EEBE0F99-C7AC-224F-B0AA-9C81AE5DC642}" presName="rootComposite" presStyleCnt="0"/>
      <dgm:spPr/>
    </dgm:pt>
    <dgm:pt modelId="{5F45A8C1-E48C-1846-A23B-633A2F484462}" type="pres">
      <dgm:prSet presAssocID="{EEBE0F99-C7AC-224F-B0AA-9C81AE5DC642}" presName="rootText" presStyleLbl="node4" presStyleIdx="14" presStyleCnt="25">
        <dgm:presLayoutVars>
          <dgm:chPref val="3"/>
        </dgm:presLayoutVars>
      </dgm:prSet>
      <dgm:spPr/>
    </dgm:pt>
    <dgm:pt modelId="{5AAEF7FA-261A-EE4E-94E1-7D8C79BE1334}" type="pres">
      <dgm:prSet presAssocID="{EEBE0F99-C7AC-224F-B0AA-9C81AE5DC642}" presName="rootConnector" presStyleLbl="node4" presStyleIdx="14" presStyleCnt="25"/>
      <dgm:spPr/>
    </dgm:pt>
    <dgm:pt modelId="{C50D698A-795E-F044-94F0-785D04C39C5B}" type="pres">
      <dgm:prSet presAssocID="{EEBE0F99-C7AC-224F-B0AA-9C81AE5DC642}" presName="hierChild4" presStyleCnt="0"/>
      <dgm:spPr/>
    </dgm:pt>
    <dgm:pt modelId="{24947779-F5FD-A148-AB3C-6ED2EA2C8F66}" type="pres">
      <dgm:prSet presAssocID="{EEBE0F99-C7AC-224F-B0AA-9C81AE5DC642}" presName="hierChild5" presStyleCnt="0"/>
      <dgm:spPr/>
    </dgm:pt>
    <dgm:pt modelId="{47408C5A-D4FC-EB4D-8DE5-092F0E2E7E54}" type="pres">
      <dgm:prSet presAssocID="{762133EA-0467-8649-978B-8D975F64A60B}" presName="hierChild5" presStyleCnt="0"/>
      <dgm:spPr/>
    </dgm:pt>
    <dgm:pt modelId="{991DB3B9-E6B5-CA49-93F9-C974C6A99F1B}" type="pres">
      <dgm:prSet presAssocID="{6AB18DEA-E1B0-AD46-96AF-3436999F6A1B}" presName="hierChild5" presStyleCnt="0"/>
      <dgm:spPr/>
    </dgm:pt>
    <dgm:pt modelId="{67B55A94-7C75-304E-935B-4B406AFDE323}" type="pres">
      <dgm:prSet presAssocID="{F51BC5C8-77E9-C44F-8538-FD00C19B0101}" presName="hierChild5" presStyleCnt="0"/>
      <dgm:spPr/>
    </dgm:pt>
    <dgm:pt modelId="{364DC4A1-E374-874F-B77B-0AC5EFE8FFAC}" type="pres">
      <dgm:prSet presAssocID="{227FF672-177D-0244-9EF1-CA078491FAA6}" presName="hierChild5" presStyleCnt="0"/>
      <dgm:spPr/>
    </dgm:pt>
    <dgm:pt modelId="{0262A8E7-337E-3F42-9070-891554C7E5E7}" type="pres">
      <dgm:prSet presAssocID="{71C0510A-F6E5-6B48-97AC-D3D5AB35B934}" presName="hierChild5" presStyleCnt="0"/>
      <dgm:spPr/>
    </dgm:pt>
    <dgm:pt modelId="{FA0BF1CB-2BB4-A34E-8B86-B20430661AB4}" type="pres">
      <dgm:prSet presAssocID="{1967FEBB-DA1C-DC4B-A23E-574ACA147E7D}" presName="hierChild5" presStyleCnt="0"/>
      <dgm:spPr/>
    </dgm:pt>
    <dgm:pt modelId="{E26C6D7A-2F29-F14A-83B6-CBFC71BA7314}" type="pres">
      <dgm:prSet presAssocID="{C7F54E4C-A95F-C740-A920-9AEDFC0DE894}" presName="Name37" presStyleLbl="parChTrans1D2" presStyleIdx="3" presStyleCnt="5"/>
      <dgm:spPr/>
    </dgm:pt>
    <dgm:pt modelId="{88FC5742-6D20-4B4C-AD0C-F9499497F002}" type="pres">
      <dgm:prSet presAssocID="{1039A86A-B5A5-6C4C-B820-9F0D867F4E2F}" presName="hierRoot2" presStyleCnt="0">
        <dgm:presLayoutVars>
          <dgm:hierBranch val="init"/>
        </dgm:presLayoutVars>
      </dgm:prSet>
      <dgm:spPr/>
    </dgm:pt>
    <dgm:pt modelId="{EFC46A2D-F25F-B642-B586-57390EF923D9}" type="pres">
      <dgm:prSet presAssocID="{1039A86A-B5A5-6C4C-B820-9F0D867F4E2F}" presName="rootComposite" presStyleCnt="0"/>
      <dgm:spPr/>
    </dgm:pt>
    <dgm:pt modelId="{92A3556F-696D-754F-8985-6B3B19167F77}" type="pres">
      <dgm:prSet presAssocID="{1039A86A-B5A5-6C4C-B820-9F0D867F4E2F}" presName="rootText" presStyleLbl="node2" presStyleIdx="3" presStyleCnt="5">
        <dgm:presLayoutVars>
          <dgm:chPref val="3"/>
        </dgm:presLayoutVars>
      </dgm:prSet>
      <dgm:spPr/>
    </dgm:pt>
    <dgm:pt modelId="{8C416A93-AECD-7D4D-8633-FED1E2294356}" type="pres">
      <dgm:prSet presAssocID="{1039A86A-B5A5-6C4C-B820-9F0D867F4E2F}" presName="rootConnector" presStyleLbl="node2" presStyleIdx="3" presStyleCnt="5"/>
      <dgm:spPr/>
    </dgm:pt>
    <dgm:pt modelId="{58A3DFEA-A6AA-AF45-8187-6DDDFCE538F8}" type="pres">
      <dgm:prSet presAssocID="{1039A86A-B5A5-6C4C-B820-9F0D867F4E2F}" presName="hierChild4" presStyleCnt="0"/>
      <dgm:spPr/>
    </dgm:pt>
    <dgm:pt modelId="{3AF5B046-D6C1-6F47-96D7-62C53635A52D}" type="pres">
      <dgm:prSet presAssocID="{894376BF-5448-3941-88EB-9DCA4570D381}" presName="Name37" presStyleLbl="parChTrans1D3" presStyleIdx="3" presStyleCnt="5"/>
      <dgm:spPr/>
    </dgm:pt>
    <dgm:pt modelId="{7ABADC6B-5CDC-F042-A1CA-AB82502F3BDA}" type="pres">
      <dgm:prSet presAssocID="{8A8132EC-23EA-2441-8FF6-03492ABBB0F1}" presName="hierRoot2" presStyleCnt="0">
        <dgm:presLayoutVars>
          <dgm:hierBranch val="init"/>
        </dgm:presLayoutVars>
      </dgm:prSet>
      <dgm:spPr/>
    </dgm:pt>
    <dgm:pt modelId="{5FDC5CBE-B2F0-5B49-909A-66124A3E5188}" type="pres">
      <dgm:prSet presAssocID="{8A8132EC-23EA-2441-8FF6-03492ABBB0F1}" presName="rootComposite" presStyleCnt="0"/>
      <dgm:spPr/>
    </dgm:pt>
    <dgm:pt modelId="{A9BEBB7D-58EF-F04C-BDB7-55265AB5624F}" type="pres">
      <dgm:prSet presAssocID="{8A8132EC-23EA-2441-8FF6-03492ABBB0F1}" presName="rootText" presStyleLbl="node3" presStyleIdx="3" presStyleCnt="5">
        <dgm:presLayoutVars>
          <dgm:chPref val="3"/>
        </dgm:presLayoutVars>
      </dgm:prSet>
      <dgm:spPr/>
    </dgm:pt>
    <dgm:pt modelId="{C3CD0210-1AE9-074A-AB8E-FBEF559E511A}" type="pres">
      <dgm:prSet presAssocID="{8A8132EC-23EA-2441-8FF6-03492ABBB0F1}" presName="rootConnector" presStyleLbl="node3" presStyleIdx="3" presStyleCnt="5"/>
      <dgm:spPr/>
    </dgm:pt>
    <dgm:pt modelId="{7DABADF1-35A0-234A-BB15-AE30DC9DF1A3}" type="pres">
      <dgm:prSet presAssocID="{8A8132EC-23EA-2441-8FF6-03492ABBB0F1}" presName="hierChild4" presStyleCnt="0"/>
      <dgm:spPr/>
    </dgm:pt>
    <dgm:pt modelId="{C033CB95-4FFE-554C-93C6-F231754D8A7E}" type="pres">
      <dgm:prSet presAssocID="{1B752102-F01F-A64C-9FDB-61E5F9E46634}" presName="Name37" presStyleLbl="parChTrans1D4" presStyleIdx="15" presStyleCnt="25"/>
      <dgm:spPr/>
    </dgm:pt>
    <dgm:pt modelId="{809D463C-F053-7C49-9008-24FC5AEBF994}" type="pres">
      <dgm:prSet presAssocID="{E5867007-ED53-1D4F-AB05-5A353E448088}" presName="hierRoot2" presStyleCnt="0">
        <dgm:presLayoutVars>
          <dgm:hierBranch val="init"/>
        </dgm:presLayoutVars>
      </dgm:prSet>
      <dgm:spPr/>
    </dgm:pt>
    <dgm:pt modelId="{96C6294B-BCED-494D-9A2E-DCD69679CA7B}" type="pres">
      <dgm:prSet presAssocID="{E5867007-ED53-1D4F-AB05-5A353E448088}" presName="rootComposite" presStyleCnt="0"/>
      <dgm:spPr/>
    </dgm:pt>
    <dgm:pt modelId="{39E2B1C6-DBC0-CF45-B07D-E38F7D7DBB5F}" type="pres">
      <dgm:prSet presAssocID="{E5867007-ED53-1D4F-AB05-5A353E448088}" presName="rootText" presStyleLbl="node4" presStyleIdx="15" presStyleCnt="25">
        <dgm:presLayoutVars>
          <dgm:chPref val="3"/>
        </dgm:presLayoutVars>
      </dgm:prSet>
      <dgm:spPr/>
    </dgm:pt>
    <dgm:pt modelId="{9BBE4242-BCE6-2C4F-BD7B-20336B37C168}" type="pres">
      <dgm:prSet presAssocID="{E5867007-ED53-1D4F-AB05-5A353E448088}" presName="rootConnector" presStyleLbl="node4" presStyleIdx="15" presStyleCnt="25"/>
      <dgm:spPr/>
    </dgm:pt>
    <dgm:pt modelId="{CB654C7F-ED18-6941-BDCF-A389BD998797}" type="pres">
      <dgm:prSet presAssocID="{E5867007-ED53-1D4F-AB05-5A353E448088}" presName="hierChild4" presStyleCnt="0"/>
      <dgm:spPr/>
    </dgm:pt>
    <dgm:pt modelId="{CC3F2AF5-E0AD-194C-AA69-22201985430D}" type="pres">
      <dgm:prSet presAssocID="{F45E13E8-1623-2542-B019-01FD22C06B8A}" presName="Name37" presStyleLbl="parChTrans1D4" presStyleIdx="16" presStyleCnt="25"/>
      <dgm:spPr/>
    </dgm:pt>
    <dgm:pt modelId="{0929750A-F415-024D-9E1D-F1B57C4A1EEE}" type="pres">
      <dgm:prSet presAssocID="{8E75877B-4A10-8647-A1C5-16EF9D047208}" presName="hierRoot2" presStyleCnt="0">
        <dgm:presLayoutVars>
          <dgm:hierBranch val="init"/>
        </dgm:presLayoutVars>
      </dgm:prSet>
      <dgm:spPr/>
    </dgm:pt>
    <dgm:pt modelId="{25BAE034-47FD-7E4F-A152-FDB4E5B6D494}" type="pres">
      <dgm:prSet presAssocID="{8E75877B-4A10-8647-A1C5-16EF9D047208}" presName="rootComposite" presStyleCnt="0"/>
      <dgm:spPr/>
    </dgm:pt>
    <dgm:pt modelId="{149CD1E9-8D74-F44F-886E-B31281B6A172}" type="pres">
      <dgm:prSet presAssocID="{8E75877B-4A10-8647-A1C5-16EF9D047208}" presName="rootText" presStyleLbl="node4" presStyleIdx="16" presStyleCnt="25">
        <dgm:presLayoutVars>
          <dgm:chPref val="3"/>
        </dgm:presLayoutVars>
      </dgm:prSet>
      <dgm:spPr/>
    </dgm:pt>
    <dgm:pt modelId="{86EBE6F8-E182-9546-9EFC-7CFC1DF242EF}" type="pres">
      <dgm:prSet presAssocID="{8E75877B-4A10-8647-A1C5-16EF9D047208}" presName="rootConnector" presStyleLbl="node4" presStyleIdx="16" presStyleCnt="25"/>
      <dgm:spPr/>
    </dgm:pt>
    <dgm:pt modelId="{65916BD2-AAF8-3043-8036-D90AF06632C6}" type="pres">
      <dgm:prSet presAssocID="{8E75877B-4A10-8647-A1C5-16EF9D047208}" presName="hierChild4" presStyleCnt="0"/>
      <dgm:spPr/>
    </dgm:pt>
    <dgm:pt modelId="{EA27864A-E6B9-8449-80A6-4C788C75F92C}" type="pres">
      <dgm:prSet presAssocID="{1A1AECB0-0FAF-5843-9DA2-AA107AD0E7AD}" presName="Name37" presStyleLbl="parChTrans1D4" presStyleIdx="17" presStyleCnt="25"/>
      <dgm:spPr/>
    </dgm:pt>
    <dgm:pt modelId="{6E528303-8761-1345-91B3-524A972ECE38}" type="pres">
      <dgm:prSet presAssocID="{4F3F309F-51D1-AE4B-908A-F021202FBFF1}" presName="hierRoot2" presStyleCnt="0">
        <dgm:presLayoutVars>
          <dgm:hierBranch val="init"/>
        </dgm:presLayoutVars>
      </dgm:prSet>
      <dgm:spPr/>
    </dgm:pt>
    <dgm:pt modelId="{E196D7B6-271F-4742-B485-92ACE0082BE9}" type="pres">
      <dgm:prSet presAssocID="{4F3F309F-51D1-AE4B-908A-F021202FBFF1}" presName="rootComposite" presStyleCnt="0"/>
      <dgm:spPr/>
    </dgm:pt>
    <dgm:pt modelId="{8B53F67B-E205-2B4C-BB1F-24E89911C288}" type="pres">
      <dgm:prSet presAssocID="{4F3F309F-51D1-AE4B-908A-F021202FBFF1}" presName="rootText" presStyleLbl="node4" presStyleIdx="17" presStyleCnt="25">
        <dgm:presLayoutVars>
          <dgm:chPref val="3"/>
        </dgm:presLayoutVars>
      </dgm:prSet>
      <dgm:spPr/>
    </dgm:pt>
    <dgm:pt modelId="{488E812E-39CC-1042-B865-AC9B5FAB548C}" type="pres">
      <dgm:prSet presAssocID="{4F3F309F-51D1-AE4B-908A-F021202FBFF1}" presName="rootConnector" presStyleLbl="node4" presStyleIdx="17" presStyleCnt="25"/>
      <dgm:spPr/>
    </dgm:pt>
    <dgm:pt modelId="{AAE04611-47D1-384E-A2BE-9968060118EB}" type="pres">
      <dgm:prSet presAssocID="{4F3F309F-51D1-AE4B-908A-F021202FBFF1}" presName="hierChild4" presStyleCnt="0"/>
      <dgm:spPr/>
    </dgm:pt>
    <dgm:pt modelId="{D540A7E3-18ED-4645-883B-0922984EDD2F}" type="pres">
      <dgm:prSet presAssocID="{80250962-CDB4-EA43-8B23-48FD40BB00F2}" presName="Name37" presStyleLbl="parChTrans1D4" presStyleIdx="18" presStyleCnt="25"/>
      <dgm:spPr/>
    </dgm:pt>
    <dgm:pt modelId="{F77AB39D-347D-984A-A60A-FEC65E3E751B}" type="pres">
      <dgm:prSet presAssocID="{8430473B-9CD1-9D43-AF82-02BF5999F5BE}" presName="hierRoot2" presStyleCnt="0">
        <dgm:presLayoutVars>
          <dgm:hierBranch val="init"/>
        </dgm:presLayoutVars>
      </dgm:prSet>
      <dgm:spPr/>
    </dgm:pt>
    <dgm:pt modelId="{680FF2B7-9F20-6B4F-9556-BFC7792774EC}" type="pres">
      <dgm:prSet presAssocID="{8430473B-9CD1-9D43-AF82-02BF5999F5BE}" presName="rootComposite" presStyleCnt="0"/>
      <dgm:spPr/>
    </dgm:pt>
    <dgm:pt modelId="{46AD77D2-146C-7248-AF8E-820E8209F70A}" type="pres">
      <dgm:prSet presAssocID="{8430473B-9CD1-9D43-AF82-02BF5999F5BE}" presName="rootText" presStyleLbl="node4" presStyleIdx="18" presStyleCnt="25">
        <dgm:presLayoutVars>
          <dgm:chPref val="3"/>
        </dgm:presLayoutVars>
      </dgm:prSet>
      <dgm:spPr/>
    </dgm:pt>
    <dgm:pt modelId="{43B71F8F-5F84-F545-A118-B0D0BCFB1744}" type="pres">
      <dgm:prSet presAssocID="{8430473B-9CD1-9D43-AF82-02BF5999F5BE}" presName="rootConnector" presStyleLbl="node4" presStyleIdx="18" presStyleCnt="25"/>
      <dgm:spPr/>
    </dgm:pt>
    <dgm:pt modelId="{3A089AFE-A42F-7542-9381-5ADD64DA0E7C}" type="pres">
      <dgm:prSet presAssocID="{8430473B-9CD1-9D43-AF82-02BF5999F5BE}" presName="hierChild4" presStyleCnt="0"/>
      <dgm:spPr/>
    </dgm:pt>
    <dgm:pt modelId="{695717D7-C6BD-7144-80A0-6B00F284D476}" type="pres">
      <dgm:prSet presAssocID="{467918BE-9A1D-4643-BE9E-8459DB290EA4}" presName="Name37" presStyleLbl="parChTrans1D4" presStyleIdx="19" presStyleCnt="25"/>
      <dgm:spPr/>
    </dgm:pt>
    <dgm:pt modelId="{2623FDC9-F7AA-6F49-BDD2-6081FC4E91EC}" type="pres">
      <dgm:prSet presAssocID="{277E9D05-4A3F-DC43-B40C-F5489CE27180}" presName="hierRoot2" presStyleCnt="0">
        <dgm:presLayoutVars>
          <dgm:hierBranch val="init"/>
        </dgm:presLayoutVars>
      </dgm:prSet>
      <dgm:spPr/>
    </dgm:pt>
    <dgm:pt modelId="{387C5110-3DB5-F040-B335-B7FF176444E0}" type="pres">
      <dgm:prSet presAssocID="{277E9D05-4A3F-DC43-B40C-F5489CE27180}" presName="rootComposite" presStyleCnt="0"/>
      <dgm:spPr/>
    </dgm:pt>
    <dgm:pt modelId="{E69EF68C-DD79-0C49-AD44-F5D0E9853F5C}" type="pres">
      <dgm:prSet presAssocID="{277E9D05-4A3F-DC43-B40C-F5489CE27180}" presName="rootText" presStyleLbl="node4" presStyleIdx="19" presStyleCnt="25">
        <dgm:presLayoutVars>
          <dgm:chPref val="3"/>
        </dgm:presLayoutVars>
      </dgm:prSet>
      <dgm:spPr/>
    </dgm:pt>
    <dgm:pt modelId="{CFE353E4-1108-9A47-A53C-CAB87169907A}" type="pres">
      <dgm:prSet presAssocID="{277E9D05-4A3F-DC43-B40C-F5489CE27180}" presName="rootConnector" presStyleLbl="node4" presStyleIdx="19" presStyleCnt="25"/>
      <dgm:spPr/>
    </dgm:pt>
    <dgm:pt modelId="{783E293E-2B65-8647-BE41-119744E0B833}" type="pres">
      <dgm:prSet presAssocID="{277E9D05-4A3F-DC43-B40C-F5489CE27180}" presName="hierChild4" presStyleCnt="0"/>
      <dgm:spPr/>
    </dgm:pt>
    <dgm:pt modelId="{EE9342BC-7FB1-D141-82B1-3007683C02FC}" type="pres">
      <dgm:prSet presAssocID="{277E9D05-4A3F-DC43-B40C-F5489CE27180}" presName="hierChild5" presStyleCnt="0"/>
      <dgm:spPr/>
    </dgm:pt>
    <dgm:pt modelId="{97D869BD-BC47-F84A-8D2A-591187B8AB3E}" type="pres">
      <dgm:prSet presAssocID="{8430473B-9CD1-9D43-AF82-02BF5999F5BE}" presName="hierChild5" presStyleCnt="0"/>
      <dgm:spPr/>
    </dgm:pt>
    <dgm:pt modelId="{7FBB4033-0EBA-5144-9D9C-0CFA5D3302FE}" type="pres">
      <dgm:prSet presAssocID="{4F3F309F-51D1-AE4B-908A-F021202FBFF1}" presName="hierChild5" presStyleCnt="0"/>
      <dgm:spPr/>
    </dgm:pt>
    <dgm:pt modelId="{E3913617-8932-8D4F-81BF-52F3B178E841}" type="pres">
      <dgm:prSet presAssocID="{8E75877B-4A10-8647-A1C5-16EF9D047208}" presName="hierChild5" presStyleCnt="0"/>
      <dgm:spPr/>
    </dgm:pt>
    <dgm:pt modelId="{5D5AC4EA-8E96-144F-9896-FCB626EFEAC0}" type="pres">
      <dgm:prSet presAssocID="{E5867007-ED53-1D4F-AB05-5A353E448088}" presName="hierChild5" presStyleCnt="0"/>
      <dgm:spPr/>
    </dgm:pt>
    <dgm:pt modelId="{193AF5B1-00C6-DD43-BE3C-F5E3A8761F1D}" type="pres">
      <dgm:prSet presAssocID="{8A8132EC-23EA-2441-8FF6-03492ABBB0F1}" presName="hierChild5" presStyleCnt="0"/>
      <dgm:spPr/>
    </dgm:pt>
    <dgm:pt modelId="{F0C052A5-838D-A746-B921-3B164A0FCA3D}" type="pres">
      <dgm:prSet presAssocID="{1039A86A-B5A5-6C4C-B820-9F0D867F4E2F}" presName="hierChild5" presStyleCnt="0"/>
      <dgm:spPr/>
    </dgm:pt>
    <dgm:pt modelId="{472C41BB-D643-7C45-A12A-C74A1B6D4309}" type="pres">
      <dgm:prSet presAssocID="{617E0AEC-7B5F-864B-B8BA-4B2D6039CB36}" presName="Name37" presStyleLbl="parChTrans1D2" presStyleIdx="4" presStyleCnt="5"/>
      <dgm:spPr/>
    </dgm:pt>
    <dgm:pt modelId="{EBA2346E-2835-A34C-8BC6-6679E3BD2243}" type="pres">
      <dgm:prSet presAssocID="{83C74960-1C8E-8049-B281-EA839A5AAE32}" presName="hierRoot2" presStyleCnt="0">
        <dgm:presLayoutVars>
          <dgm:hierBranch val="init"/>
        </dgm:presLayoutVars>
      </dgm:prSet>
      <dgm:spPr/>
    </dgm:pt>
    <dgm:pt modelId="{47088350-4BCD-CE44-97C0-45ADAFE26909}" type="pres">
      <dgm:prSet presAssocID="{83C74960-1C8E-8049-B281-EA839A5AAE32}" presName="rootComposite" presStyleCnt="0"/>
      <dgm:spPr/>
    </dgm:pt>
    <dgm:pt modelId="{D002FE68-4897-6B41-8709-3493798683A4}" type="pres">
      <dgm:prSet presAssocID="{83C74960-1C8E-8049-B281-EA839A5AAE32}" presName="rootText" presStyleLbl="node2" presStyleIdx="4" presStyleCnt="5">
        <dgm:presLayoutVars>
          <dgm:chPref val="3"/>
        </dgm:presLayoutVars>
      </dgm:prSet>
      <dgm:spPr/>
    </dgm:pt>
    <dgm:pt modelId="{DB355DEB-3239-3445-AE06-4DBCA3020898}" type="pres">
      <dgm:prSet presAssocID="{83C74960-1C8E-8049-B281-EA839A5AAE32}" presName="rootConnector" presStyleLbl="node2" presStyleIdx="4" presStyleCnt="5"/>
      <dgm:spPr/>
    </dgm:pt>
    <dgm:pt modelId="{95B1469C-2D03-9A49-A0BB-938795900C5C}" type="pres">
      <dgm:prSet presAssocID="{83C74960-1C8E-8049-B281-EA839A5AAE32}" presName="hierChild4" presStyleCnt="0"/>
      <dgm:spPr/>
    </dgm:pt>
    <dgm:pt modelId="{DFEB0571-6FB0-BD44-8F55-E43061A71925}" type="pres">
      <dgm:prSet presAssocID="{97B59E6F-940E-ED45-BC06-CCD6C3D046DD}" presName="Name37" presStyleLbl="parChTrans1D3" presStyleIdx="4" presStyleCnt="5"/>
      <dgm:spPr/>
    </dgm:pt>
    <dgm:pt modelId="{CAAF0C7E-864E-7948-94B3-F64EE84668FA}" type="pres">
      <dgm:prSet presAssocID="{5BB728B9-89D7-514C-A374-F3A35AF67D8E}" presName="hierRoot2" presStyleCnt="0">
        <dgm:presLayoutVars>
          <dgm:hierBranch val="init"/>
        </dgm:presLayoutVars>
      </dgm:prSet>
      <dgm:spPr/>
    </dgm:pt>
    <dgm:pt modelId="{256F34AC-2641-7B41-9B07-741DB0A33AC5}" type="pres">
      <dgm:prSet presAssocID="{5BB728B9-89D7-514C-A374-F3A35AF67D8E}" presName="rootComposite" presStyleCnt="0"/>
      <dgm:spPr/>
    </dgm:pt>
    <dgm:pt modelId="{6D92FE0A-29EC-0745-9CFC-69E546358B91}" type="pres">
      <dgm:prSet presAssocID="{5BB728B9-89D7-514C-A374-F3A35AF67D8E}" presName="rootText" presStyleLbl="node3" presStyleIdx="4" presStyleCnt="5">
        <dgm:presLayoutVars>
          <dgm:chPref val="3"/>
        </dgm:presLayoutVars>
      </dgm:prSet>
      <dgm:spPr/>
    </dgm:pt>
    <dgm:pt modelId="{9D86CD6C-985C-9F45-BC45-92AF7D2443FB}" type="pres">
      <dgm:prSet presAssocID="{5BB728B9-89D7-514C-A374-F3A35AF67D8E}" presName="rootConnector" presStyleLbl="node3" presStyleIdx="4" presStyleCnt="5"/>
      <dgm:spPr/>
    </dgm:pt>
    <dgm:pt modelId="{EA8FED7E-7B6F-264C-8A63-ED7A71E8806C}" type="pres">
      <dgm:prSet presAssocID="{5BB728B9-89D7-514C-A374-F3A35AF67D8E}" presName="hierChild4" presStyleCnt="0"/>
      <dgm:spPr/>
    </dgm:pt>
    <dgm:pt modelId="{335035D6-9081-9F47-A776-C0E49C2C3A34}" type="pres">
      <dgm:prSet presAssocID="{AAA9F45C-7AF8-1648-831B-759D001436A5}" presName="Name37" presStyleLbl="parChTrans1D4" presStyleIdx="20" presStyleCnt="25"/>
      <dgm:spPr/>
    </dgm:pt>
    <dgm:pt modelId="{5FCC0F6C-77E5-2248-AB5D-E7888C855A78}" type="pres">
      <dgm:prSet presAssocID="{5EEE4AE3-DAD0-6843-968D-A4081BF7174A}" presName="hierRoot2" presStyleCnt="0">
        <dgm:presLayoutVars>
          <dgm:hierBranch val="init"/>
        </dgm:presLayoutVars>
      </dgm:prSet>
      <dgm:spPr/>
    </dgm:pt>
    <dgm:pt modelId="{45FA60B3-B536-CF44-A742-F693450032D3}" type="pres">
      <dgm:prSet presAssocID="{5EEE4AE3-DAD0-6843-968D-A4081BF7174A}" presName="rootComposite" presStyleCnt="0"/>
      <dgm:spPr/>
    </dgm:pt>
    <dgm:pt modelId="{64FB2D4A-35AC-C240-BCA2-73BB59B9E746}" type="pres">
      <dgm:prSet presAssocID="{5EEE4AE3-DAD0-6843-968D-A4081BF7174A}" presName="rootText" presStyleLbl="node4" presStyleIdx="20" presStyleCnt="25">
        <dgm:presLayoutVars>
          <dgm:chPref val="3"/>
        </dgm:presLayoutVars>
      </dgm:prSet>
      <dgm:spPr/>
    </dgm:pt>
    <dgm:pt modelId="{C862E70A-2EDE-904D-9C0A-A16A40E85E7D}" type="pres">
      <dgm:prSet presAssocID="{5EEE4AE3-DAD0-6843-968D-A4081BF7174A}" presName="rootConnector" presStyleLbl="node4" presStyleIdx="20" presStyleCnt="25"/>
      <dgm:spPr/>
    </dgm:pt>
    <dgm:pt modelId="{E58BCE18-9D2C-9D4A-9BE8-78C3C3CD795B}" type="pres">
      <dgm:prSet presAssocID="{5EEE4AE3-DAD0-6843-968D-A4081BF7174A}" presName="hierChild4" presStyleCnt="0"/>
      <dgm:spPr/>
    </dgm:pt>
    <dgm:pt modelId="{E9766877-4422-7B42-B83D-513CAEC9C395}" type="pres">
      <dgm:prSet presAssocID="{888EC885-4081-2E46-B874-95414550ACE1}" presName="Name37" presStyleLbl="parChTrans1D4" presStyleIdx="21" presStyleCnt="25"/>
      <dgm:spPr/>
    </dgm:pt>
    <dgm:pt modelId="{01FB9DEE-9F45-BF45-9AB6-0DA248FA38FF}" type="pres">
      <dgm:prSet presAssocID="{945C5394-8B46-A34F-82A3-16E57F2BD677}" presName="hierRoot2" presStyleCnt="0">
        <dgm:presLayoutVars>
          <dgm:hierBranch val="init"/>
        </dgm:presLayoutVars>
      </dgm:prSet>
      <dgm:spPr/>
    </dgm:pt>
    <dgm:pt modelId="{A38F8974-6324-8049-831F-21EE19753D29}" type="pres">
      <dgm:prSet presAssocID="{945C5394-8B46-A34F-82A3-16E57F2BD677}" presName="rootComposite" presStyleCnt="0"/>
      <dgm:spPr/>
    </dgm:pt>
    <dgm:pt modelId="{455E9EB5-7201-B34C-8505-FBF3A52852DC}" type="pres">
      <dgm:prSet presAssocID="{945C5394-8B46-A34F-82A3-16E57F2BD677}" presName="rootText" presStyleLbl="node4" presStyleIdx="21" presStyleCnt="25">
        <dgm:presLayoutVars>
          <dgm:chPref val="3"/>
        </dgm:presLayoutVars>
      </dgm:prSet>
      <dgm:spPr/>
    </dgm:pt>
    <dgm:pt modelId="{0A53A451-F8B2-F444-A210-6DCAA32087E6}" type="pres">
      <dgm:prSet presAssocID="{945C5394-8B46-A34F-82A3-16E57F2BD677}" presName="rootConnector" presStyleLbl="node4" presStyleIdx="21" presStyleCnt="25"/>
      <dgm:spPr/>
    </dgm:pt>
    <dgm:pt modelId="{2DE667B4-EC12-724F-B529-292593C7E444}" type="pres">
      <dgm:prSet presAssocID="{945C5394-8B46-A34F-82A3-16E57F2BD677}" presName="hierChild4" presStyleCnt="0"/>
      <dgm:spPr/>
    </dgm:pt>
    <dgm:pt modelId="{956FB5E7-3681-1446-A2C3-B41B034B919A}" type="pres">
      <dgm:prSet presAssocID="{259332AD-6439-3347-B0F3-64694B5578A4}" presName="Name37" presStyleLbl="parChTrans1D4" presStyleIdx="22" presStyleCnt="25"/>
      <dgm:spPr/>
    </dgm:pt>
    <dgm:pt modelId="{EA9116AA-8980-B445-92E1-DC52D30481FF}" type="pres">
      <dgm:prSet presAssocID="{3F03B956-ADE1-B349-9227-19F45C9A0BB5}" presName="hierRoot2" presStyleCnt="0">
        <dgm:presLayoutVars>
          <dgm:hierBranch val="init"/>
        </dgm:presLayoutVars>
      </dgm:prSet>
      <dgm:spPr/>
    </dgm:pt>
    <dgm:pt modelId="{CDE2BFF8-1CA4-CA4A-883C-6719D785182E}" type="pres">
      <dgm:prSet presAssocID="{3F03B956-ADE1-B349-9227-19F45C9A0BB5}" presName="rootComposite" presStyleCnt="0"/>
      <dgm:spPr/>
    </dgm:pt>
    <dgm:pt modelId="{71B0B887-E5E5-3C47-9EF0-D53773C27F31}" type="pres">
      <dgm:prSet presAssocID="{3F03B956-ADE1-B349-9227-19F45C9A0BB5}" presName="rootText" presStyleLbl="node4" presStyleIdx="22" presStyleCnt="25">
        <dgm:presLayoutVars>
          <dgm:chPref val="3"/>
        </dgm:presLayoutVars>
      </dgm:prSet>
      <dgm:spPr/>
    </dgm:pt>
    <dgm:pt modelId="{8E19AF9F-6C04-AA48-AF5E-B00BBD5B504C}" type="pres">
      <dgm:prSet presAssocID="{3F03B956-ADE1-B349-9227-19F45C9A0BB5}" presName="rootConnector" presStyleLbl="node4" presStyleIdx="22" presStyleCnt="25"/>
      <dgm:spPr/>
    </dgm:pt>
    <dgm:pt modelId="{69FF9C6D-5EFC-1B4F-A40D-36ACF6CA0F9B}" type="pres">
      <dgm:prSet presAssocID="{3F03B956-ADE1-B349-9227-19F45C9A0BB5}" presName="hierChild4" presStyleCnt="0"/>
      <dgm:spPr/>
    </dgm:pt>
    <dgm:pt modelId="{E1F210E8-AA24-0649-AC42-8DE00C2CC85E}" type="pres">
      <dgm:prSet presAssocID="{681F4D25-F18C-7147-9A20-5B77FF2BC5C3}" presName="Name37" presStyleLbl="parChTrans1D4" presStyleIdx="23" presStyleCnt="25"/>
      <dgm:spPr/>
    </dgm:pt>
    <dgm:pt modelId="{7E2D593F-753B-2B41-B030-5FDAE4D775D9}" type="pres">
      <dgm:prSet presAssocID="{0E470EBE-CCE4-814C-8449-407F77481DC0}" presName="hierRoot2" presStyleCnt="0">
        <dgm:presLayoutVars>
          <dgm:hierBranch val="init"/>
        </dgm:presLayoutVars>
      </dgm:prSet>
      <dgm:spPr/>
    </dgm:pt>
    <dgm:pt modelId="{FFCE6746-7237-8342-A4B0-0222EEBBC534}" type="pres">
      <dgm:prSet presAssocID="{0E470EBE-CCE4-814C-8449-407F77481DC0}" presName="rootComposite" presStyleCnt="0"/>
      <dgm:spPr/>
    </dgm:pt>
    <dgm:pt modelId="{F0D3F265-F064-EA40-95F3-F2F035923B9F}" type="pres">
      <dgm:prSet presAssocID="{0E470EBE-CCE4-814C-8449-407F77481DC0}" presName="rootText" presStyleLbl="node4" presStyleIdx="23" presStyleCnt="25">
        <dgm:presLayoutVars>
          <dgm:chPref val="3"/>
        </dgm:presLayoutVars>
      </dgm:prSet>
      <dgm:spPr/>
    </dgm:pt>
    <dgm:pt modelId="{92256DEF-4EC2-2343-B41D-5BA213D9AF88}" type="pres">
      <dgm:prSet presAssocID="{0E470EBE-CCE4-814C-8449-407F77481DC0}" presName="rootConnector" presStyleLbl="node4" presStyleIdx="23" presStyleCnt="25"/>
      <dgm:spPr/>
    </dgm:pt>
    <dgm:pt modelId="{B61200DD-333B-2948-9D8B-35A6352D4F3F}" type="pres">
      <dgm:prSet presAssocID="{0E470EBE-CCE4-814C-8449-407F77481DC0}" presName="hierChild4" presStyleCnt="0"/>
      <dgm:spPr/>
    </dgm:pt>
    <dgm:pt modelId="{D212111A-C025-D24F-AE2D-0BA636D0AF59}" type="pres">
      <dgm:prSet presAssocID="{3B0D5EB2-1B71-EA49-A2A5-32ED7AA455F5}" presName="Name37" presStyleLbl="parChTrans1D4" presStyleIdx="24" presStyleCnt="25"/>
      <dgm:spPr/>
    </dgm:pt>
    <dgm:pt modelId="{3793F000-0F9D-EB4C-B9DA-064FE456F316}" type="pres">
      <dgm:prSet presAssocID="{871BEBD6-CF00-7F4C-AF73-F0927C0D263B}" presName="hierRoot2" presStyleCnt="0">
        <dgm:presLayoutVars>
          <dgm:hierBranch val="init"/>
        </dgm:presLayoutVars>
      </dgm:prSet>
      <dgm:spPr/>
    </dgm:pt>
    <dgm:pt modelId="{1C3580A8-55D9-5B48-AC6A-B29108857F0E}" type="pres">
      <dgm:prSet presAssocID="{871BEBD6-CF00-7F4C-AF73-F0927C0D263B}" presName="rootComposite" presStyleCnt="0"/>
      <dgm:spPr/>
    </dgm:pt>
    <dgm:pt modelId="{411DCBF6-4038-9745-BC80-8F211404C4BC}" type="pres">
      <dgm:prSet presAssocID="{871BEBD6-CF00-7F4C-AF73-F0927C0D263B}" presName="rootText" presStyleLbl="node4" presStyleIdx="24" presStyleCnt="25">
        <dgm:presLayoutVars>
          <dgm:chPref val="3"/>
        </dgm:presLayoutVars>
      </dgm:prSet>
      <dgm:spPr/>
    </dgm:pt>
    <dgm:pt modelId="{210FAC90-AF44-6F41-BF32-1D32855AA86A}" type="pres">
      <dgm:prSet presAssocID="{871BEBD6-CF00-7F4C-AF73-F0927C0D263B}" presName="rootConnector" presStyleLbl="node4" presStyleIdx="24" presStyleCnt="25"/>
      <dgm:spPr/>
    </dgm:pt>
    <dgm:pt modelId="{47C9E07D-D6EE-F645-9D20-AB72506EF8BB}" type="pres">
      <dgm:prSet presAssocID="{871BEBD6-CF00-7F4C-AF73-F0927C0D263B}" presName="hierChild4" presStyleCnt="0"/>
      <dgm:spPr/>
    </dgm:pt>
    <dgm:pt modelId="{66973249-8D64-5843-89D9-965388607170}" type="pres">
      <dgm:prSet presAssocID="{871BEBD6-CF00-7F4C-AF73-F0927C0D263B}" presName="hierChild5" presStyleCnt="0"/>
      <dgm:spPr/>
    </dgm:pt>
    <dgm:pt modelId="{01B1C538-7C62-6645-B72E-21CCD7F129F6}" type="pres">
      <dgm:prSet presAssocID="{0E470EBE-CCE4-814C-8449-407F77481DC0}" presName="hierChild5" presStyleCnt="0"/>
      <dgm:spPr/>
    </dgm:pt>
    <dgm:pt modelId="{BBDC9E26-44EC-B84E-83A4-55D9818C886D}" type="pres">
      <dgm:prSet presAssocID="{3F03B956-ADE1-B349-9227-19F45C9A0BB5}" presName="hierChild5" presStyleCnt="0"/>
      <dgm:spPr/>
    </dgm:pt>
    <dgm:pt modelId="{80D09792-4F99-A94B-8C3F-49EB32A69B60}" type="pres">
      <dgm:prSet presAssocID="{945C5394-8B46-A34F-82A3-16E57F2BD677}" presName="hierChild5" presStyleCnt="0"/>
      <dgm:spPr/>
    </dgm:pt>
    <dgm:pt modelId="{0BBF8C5E-96C4-BF46-80D8-FA93077D4E7F}" type="pres">
      <dgm:prSet presAssocID="{5EEE4AE3-DAD0-6843-968D-A4081BF7174A}" presName="hierChild5" presStyleCnt="0"/>
      <dgm:spPr/>
    </dgm:pt>
    <dgm:pt modelId="{97511269-536D-A64F-AA8F-9F4B3EA30427}" type="pres">
      <dgm:prSet presAssocID="{5BB728B9-89D7-514C-A374-F3A35AF67D8E}" presName="hierChild5" presStyleCnt="0"/>
      <dgm:spPr/>
    </dgm:pt>
    <dgm:pt modelId="{AC673F6B-43B1-A64E-B6E5-C38846C358FD}" type="pres">
      <dgm:prSet presAssocID="{83C74960-1C8E-8049-B281-EA839A5AAE32}" presName="hierChild5" presStyleCnt="0"/>
      <dgm:spPr/>
    </dgm:pt>
    <dgm:pt modelId="{1799006E-B6D0-2641-BD70-2F98BBA46B8A}" type="pres">
      <dgm:prSet presAssocID="{A0F3AFED-79F9-A346-B613-B7AB78696BCC}" presName="hierChild3" presStyleCnt="0"/>
      <dgm:spPr/>
    </dgm:pt>
  </dgm:ptLst>
  <dgm:cxnLst>
    <dgm:cxn modelId="{EF0A4500-99D3-3543-B3A6-368840603431}" type="presOf" srcId="{F3CEF932-496D-CA40-9C76-7A6BC5EC4608}" destId="{81E32879-3336-5E4F-A678-132461AA91E6}" srcOrd="0" destOrd="0" presId="urn:microsoft.com/office/officeart/2005/8/layout/orgChart1"/>
    <dgm:cxn modelId="{9BF20D02-B9DE-0D41-9E41-2EF6A1682779}" type="presOf" srcId="{894376BF-5448-3941-88EB-9DCA4570D381}" destId="{3AF5B046-D6C1-6F47-96D7-62C53635A52D}" srcOrd="0" destOrd="0" presId="urn:microsoft.com/office/officeart/2005/8/layout/orgChart1"/>
    <dgm:cxn modelId="{C0661702-4868-E24F-A658-B2971E8B7CC8}" type="presOf" srcId="{888EC885-4081-2E46-B874-95414550ACE1}" destId="{E9766877-4422-7B42-B83D-513CAEC9C395}" srcOrd="0" destOrd="0" presId="urn:microsoft.com/office/officeart/2005/8/layout/orgChart1"/>
    <dgm:cxn modelId="{AC8E3003-4534-DB45-9371-168D68D04A91}" type="presOf" srcId="{9E07ECEB-43FE-0B40-A99F-102236D0329C}" destId="{B51BC208-25B3-EA41-A6E0-AE04698DA553}" srcOrd="0" destOrd="0" presId="urn:microsoft.com/office/officeart/2005/8/layout/orgChart1"/>
    <dgm:cxn modelId="{25463605-FF0E-EB48-AC2F-41943C7A6D1A}" type="presOf" srcId="{71C0510A-F6E5-6B48-97AC-D3D5AB35B934}" destId="{FDDA1441-AC8D-4644-9213-73540354647C}" srcOrd="1" destOrd="0" presId="urn:microsoft.com/office/officeart/2005/8/layout/orgChart1"/>
    <dgm:cxn modelId="{E1BD4C06-D539-6644-9DAC-692AD99CE2AB}" type="presOf" srcId="{0EA57EDB-AD6A-6141-8448-0251D1CCDD32}" destId="{D8A35AC0-54C7-1A4D-851C-FD1A0A0941E9}" srcOrd="0" destOrd="0" presId="urn:microsoft.com/office/officeart/2005/8/layout/orgChart1"/>
    <dgm:cxn modelId="{B640FF07-9498-4D41-85E5-F1B70BE87E4D}" type="presOf" srcId="{617E0AEC-7B5F-864B-B8BA-4B2D6039CB36}" destId="{472C41BB-D643-7C45-A12A-C74A1B6D4309}" srcOrd="0" destOrd="0" presId="urn:microsoft.com/office/officeart/2005/8/layout/orgChart1"/>
    <dgm:cxn modelId="{EBE8BF08-ABB6-904D-B869-7D33BF532ACB}" type="presOf" srcId="{4913FEB6-92F5-7746-9A49-59FAD322B9E9}" destId="{DA405A73-5D28-104F-8C98-88135F798BE1}" srcOrd="0" destOrd="0" presId="urn:microsoft.com/office/officeart/2005/8/layout/orgChart1"/>
    <dgm:cxn modelId="{13177109-4764-8B47-81C4-136279A4EE5E}" type="presOf" srcId="{C066D90C-A64E-F242-94A6-F31C6B1DE3DB}" destId="{3CF6ACEF-ED3A-1441-B6C5-3582EECD600A}" srcOrd="0" destOrd="0" presId="urn:microsoft.com/office/officeart/2005/8/layout/orgChart1"/>
    <dgm:cxn modelId="{ECEE570A-A31C-934C-BCD2-2EAD6772858B}" srcId="{DECFA49D-3F91-7D47-91D4-49F320A2A3A4}" destId="{9E07ECEB-43FE-0B40-A99F-102236D0329C}" srcOrd="0" destOrd="0" parTransId="{2916E0AE-AFA7-2648-9283-19B8EDD2CFDF}" sibTransId="{4B41FF53-EBD2-184E-AB0F-5166116453DB}"/>
    <dgm:cxn modelId="{0BB7930A-1C0A-164C-A736-14739F2DF6EB}" type="presOf" srcId="{5BB728B9-89D7-514C-A374-F3A35AF67D8E}" destId="{9D86CD6C-985C-9F45-BC45-92AF7D2443FB}" srcOrd="1" destOrd="0" presId="urn:microsoft.com/office/officeart/2005/8/layout/orgChart1"/>
    <dgm:cxn modelId="{C9ED630C-1E1A-BA4A-A2CE-1D5D0BBBA690}" type="presOf" srcId="{3227B305-D7B7-1F42-B5CB-3C03D88AD9B2}" destId="{9D74C969-70DC-E04F-942A-8EF1B1483148}" srcOrd="0" destOrd="0" presId="urn:microsoft.com/office/officeart/2005/8/layout/orgChart1"/>
    <dgm:cxn modelId="{9D78FB0D-A3EF-3D48-9647-7B47F9887600}" type="presOf" srcId="{71D72242-99A1-9146-AB20-564FD84432D9}" destId="{946DDB58-894D-8B4D-90F8-064047ED8C64}" srcOrd="1" destOrd="0" presId="urn:microsoft.com/office/officeart/2005/8/layout/orgChart1"/>
    <dgm:cxn modelId="{BC66E70E-A3A6-3946-9566-C0D0AA4373A7}" type="presOf" srcId="{8A8132EC-23EA-2441-8FF6-03492ABBB0F1}" destId="{A9BEBB7D-58EF-F04C-BDB7-55265AB5624F}" srcOrd="0" destOrd="0" presId="urn:microsoft.com/office/officeart/2005/8/layout/orgChart1"/>
    <dgm:cxn modelId="{959DB212-E8EF-1C4E-99E1-474660D94B2B}" srcId="{26D7CEB5-C937-4240-9761-7694020F5309}" destId="{A0F3AFED-79F9-A346-B613-B7AB78696BCC}" srcOrd="0" destOrd="0" parTransId="{E0564C5D-AF60-E64A-8E18-D67E9D8DB2F0}" sibTransId="{754BBCBC-E009-384E-9770-E5CF9649CD11}"/>
    <dgm:cxn modelId="{99DA2814-D839-1744-B06B-D9FF2AF68321}" srcId="{8E75877B-4A10-8647-A1C5-16EF9D047208}" destId="{4F3F309F-51D1-AE4B-908A-F021202FBFF1}" srcOrd="0" destOrd="0" parTransId="{1A1AECB0-0FAF-5843-9DA2-AA107AD0E7AD}" sibTransId="{F9EE2E8A-9989-B042-8275-09990EBDEB5C}"/>
    <dgm:cxn modelId="{D95A9614-E9CB-8040-B01C-E5CF3D89CB06}" srcId="{6AB18DEA-E1B0-AD46-96AF-3436999F6A1B}" destId="{762133EA-0467-8649-978B-8D975F64A60B}" srcOrd="0" destOrd="0" parTransId="{D2244344-018E-994D-B19A-CF5EBF494470}" sibTransId="{E60DC6C0-B4B6-BA45-8EC2-1189D9ABCC62}"/>
    <dgm:cxn modelId="{E33DA614-8207-754A-8860-3AAE8656D711}" type="presOf" srcId="{0E470EBE-CCE4-814C-8449-407F77481DC0}" destId="{F0D3F265-F064-EA40-95F3-F2F035923B9F}" srcOrd="0" destOrd="0" presId="urn:microsoft.com/office/officeart/2005/8/layout/orgChart1"/>
    <dgm:cxn modelId="{C4022A16-9B18-6743-AEAB-1BB8B3C79738}" type="presOf" srcId="{945C5394-8B46-A34F-82A3-16E57F2BD677}" destId="{0A53A451-F8B2-F444-A210-6DCAA32087E6}" srcOrd="1" destOrd="0" presId="urn:microsoft.com/office/officeart/2005/8/layout/orgChart1"/>
    <dgm:cxn modelId="{C00FCD17-6142-D344-A2CA-DBE3A49FA4C7}" type="presOf" srcId="{3F03B956-ADE1-B349-9227-19F45C9A0BB5}" destId="{71B0B887-E5E5-3C47-9EF0-D53773C27F31}" srcOrd="0" destOrd="0" presId="urn:microsoft.com/office/officeart/2005/8/layout/orgChart1"/>
    <dgm:cxn modelId="{2DF3BD18-540A-5743-A285-5BCCD5AE31B8}" type="presOf" srcId="{F51BC5C8-77E9-C44F-8538-FD00C19B0101}" destId="{B0655EDE-F685-0B4E-BDEF-7CBCDCF5F4D8}" srcOrd="0" destOrd="0" presId="urn:microsoft.com/office/officeart/2005/8/layout/orgChart1"/>
    <dgm:cxn modelId="{910D0919-4130-6840-A59E-400938A7AB4C}" type="presOf" srcId="{C7F54E4C-A95F-C740-A920-9AEDFC0DE894}" destId="{E26C6D7A-2F29-F14A-83B6-CBFC71BA7314}" srcOrd="0" destOrd="0" presId="urn:microsoft.com/office/officeart/2005/8/layout/orgChart1"/>
    <dgm:cxn modelId="{BD6C9819-76B3-9347-BEFC-C16D00019BA0}" type="presOf" srcId="{277E9D05-4A3F-DC43-B40C-F5489CE27180}" destId="{E69EF68C-DD79-0C49-AD44-F5D0E9853F5C}" srcOrd="0" destOrd="0" presId="urn:microsoft.com/office/officeart/2005/8/layout/orgChart1"/>
    <dgm:cxn modelId="{4A34131D-46FD-A045-B77D-FC18E161EBB8}" srcId="{71D72242-99A1-9146-AB20-564FD84432D9}" destId="{81CE99C3-33F4-EE46-A886-68B6714FFE02}" srcOrd="0" destOrd="0" parTransId="{2759F7D0-980E-914B-B6A4-351F1D7E3402}" sibTransId="{7CC49B94-1216-A94F-BB9A-AF2635360B1D}"/>
    <dgm:cxn modelId="{23D8BE1F-7A37-AA45-B85A-859285E8EF0F}" type="presOf" srcId="{D0FEBB75-C300-9C4C-9E98-4CB7E9281CF0}" destId="{AD9B5B28-290C-1441-A76E-3762701967C2}" srcOrd="1" destOrd="0" presId="urn:microsoft.com/office/officeart/2005/8/layout/orgChart1"/>
    <dgm:cxn modelId="{F0619F22-F899-274F-BB66-8368BD110A9E}" type="presOf" srcId="{45721ED5-5F9C-6147-AB91-12BCBB197839}" destId="{DDE8C4A7-56C2-9F48-B111-6C608F5F5DD1}" srcOrd="0" destOrd="0" presId="urn:microsoft.com/office/officeart/2005/8/layout/orgChart1"/>
    <dgm:cxn modelId="{10CAD623-5470-304A-A0EB-DAB39962059C}" srcId="{E6A02B57-EFC5-DF47-8E8C-4B57CE41973B}" destId="{ED4CB0A6-7799-9444-8F34-E09DC4F8AC67}" srcOrd="0" destOrd="0" parTransId="{F3CEF932-496D-CA40-9C76-7A6BC5EC4608}" sibTransId="{E65F28C2-61AF-054D-8C4B-8E141DB36D5E}"/>
    <dgm:cxn modelId="{C6612228-C73D-EE4A-B424-86D79966EBF9}" srcId="{A0F3AFED-79F9-A346-B613-B7AB78696BCC}" destId="{1039A86A-B5A5-6C4C-B820-9F0D867F4E2F}" srcOrd="3" destOrd="0" parTransId="{C7F54E4C-A95F-C740-A920-9AEDFC0DE894}" sibTransId="{4766933C-BBC7-6D4E-BF33-AB5092CDAE44}"/>
    <dgm:cxn modelId="{A934A828-B5D5-2848-8B4F-084F9D248974}" srcId="{D8D3575F-A3BB-E84A-962A-08A54A2A6876}" destId="{4913FEB6-92F5-7746-9A49-59FAD322B9E9}" srcOrd="0" destOrd="0" parTransId="{AE6B0836-DFA8-0342-9EE9-6C7314652EBC}" sibTransId="{59B11299-A080-074B-AB75-E95DCEE5EEC0}"/>
    <dgm:cxn modelId="{66F4C228-3205-4A4B-8E17-6BB77423C476}" type="presOf" srcId="{80250962-CDB4-EA43-8B23-48FD40BB00F2}" destId="{D540A7E3-18ED-4645-883B-0922984EDD2F}" srcOrd="0" destOrd="0" presId="urn:microsoft.com/office/officeart/2005/8/layout/orgChart1"/>
    <dgm:cxn modelId="{9657BB2B-9652-8342-9819-A0DCF4B10A9A}" type="presOf" srcId="{762133EA-0467-8649-978B-8D975F64A60B}" destId="{CD542613-0786-334C-9B8C-63AD8DD0DDB6}" srcOrd="0" destOrd="0" presId="urn:microsoft.com/office/officeart/2005/8/layout/orgChart1"/>
    <dgm:cxn modelId="{AC451B2F-7964-9A45-A9BD-C90C20497215}" srcId="{0EA57EDB-AD6A-6141-8448-0251D1CCDD32}" destId="{49DA7716-76F2-A144-864F-0974A1AF029B}" srcOrd="0" destOrd="0" parTransId="{D08D84E4-73BD-D443-8AC0-75A1BAAD56EC}" sibTransId="{A4AD3082-127D-0445-B010-6FFBB6A97FD6}"/>
    <dgm:cxn modelId="{4180B130-A2B6-1449-8C58-A1D556AFD719}" type="presOf" srcId="{D8D3575F-A3BB-E84A-962A-08A54A2A6876}" destId="{50483B36-BE0B-B848-B398-711F0529B49F}" srcOrd="0" destOrd="0" presId="urn:microsoft.com/office/officeart/2005/8/layout/orgChart1"/>
    <dgm:cxn modelId="{DD599C33-02F5-494C-88C9-2713354B9B97}" type="presOf" srcId="{49DA7716-76F2-A144-864F-0974A1AF029B}" destId="{2E1456EA-9CB5-D446-9B6C-D15494655902}" srcOrd="0" destOrd="0" presId="urn:microsoft.com/office/officeart/2005/8/layout/orgChart1"/>
    <dgm:cxn modelId="{31E80134-0F84-ED48-B6E6-4950AFD600D0}" type="presOf" srcId="{8430473B-9CD1-9D43-AF82-02BF5999F5BE}" destId="{46AD77D2-146C-7248-AF8E-820E8209F70A}" srcOrd="0" destOrd="0" presId="urn:microsoft.com/office/officeart/2005/8/layout/orgChart1"/>
    <dgm:cxn modelId="{BA84D534-9587-D14C-9558-DAD389A00DB1}" type="presOf" srcId="{E6A02B57-EFC5-DF47-8E8C-4B57CE41973B}" destId="{9B695DCF-A1D2-1E4A-BF97-9CB42E9A514C}" srcOrd="1" destOrd="0" presId="urn:microsoft.com/office/officeart/2005/8/layout/orgChart1"/>
    <dgm:cxn modelId="{CB1DD335-923E-1241-85D5-8BAA1C6FE0E8}" type="presOf" srcId="{8617221A-B167-904E-A98D-7C87BBA89CDD}" destId="{F86F7EB2-1B94-BC4A-9E5D-0171B6A2F07C}" srcOrd="0" destOrd="0" presId="urn:microsoft.com/office/officeart/2005/8/layout/orgChart1"/>
    <dgm:cxn modelId="{3BEF0C36-3816-E341-84BB-917E6AA32173}" type="presOf" srcId="{681F4D25-F18C-7147-9A20-5B77FF2BC5C3}" destId="{E1F210E8-AA24-0649-AC42-8DE00C2CC85E}" srcOrd="0" destOrd="0" presId="urn:microsoft.com/office/officeart/2005/8/layout/orgChart1"/>
    <dgm:cxn modelId="{9BB93B37-759D-734A-A405-B1D8B4D31F04}" type="presOf" srcId="{4F3F309F-51D1-AE4B-908A-F021202FBFF1}" destId="{488E812E-39CC-1042-B865-AC9B5FAB548C}" srcOrd="1" destOrd="0" presId="urn:microsoft.com/office/officeart/2005/8/layout/orgChart1"/>
    <dgm:cxn modelId="{3F1C8F38-F151-B340-889E-3D30DB8CC022}" type="presOf" srcId="{227FF672-177D-0244-9EF1-CA078491FAA6}" destId="{DD735834-9E34-C74E-8C30-A4BF215E8726}" srcOrd="1" destOrd="0" presId="urn:microsoft.com/office/officeart/2005/8/layout/orgChart1"/>
    <dgm:cxn modelId="{F91DA03F-1059-D34E-9BD7-0FE5E4B2D6C0}" type="presOf" srcId="{97B59E6F-940E-ED45-BC06-CCD6C3D046DD}" destId="{DFEB0571-6FB0-BD44-8F55-E43061A71925}" srcOrd="0" destOrd="0" presId="urn:microsoft.com/office/officeart/2005/8/layout/orgChart1"/>
    <dgm:cxn modelId="{B4A0225C-A943-6C4C-91ED-25463E7E08F0}" type="presOf" srcId="{8E75877B-4A10-8647-A1C5-16EF9D047208}" destId="{149CD1E9-8D74-F44F-886E-B31281B6A172}" srcOrd="0" destOrd="0" presId="urn:microsoft.com/office/officeart/2005/8/layout/orgChart1"/>
    <dgm:cxn modelId="{0CE2C95D-0261-D04F-9A46-373027D67052}" type="presOf" srcId="{5BB728B9-89D7-514C-A374-F3A35AF67D8E}" destId="{6D92FE0A-29EC-0745-9CFC-69E546358B91}" srcOrd="0" destOrd="0" presId="urn:microsoft.com/office/officeart/2005/8/layout/orgChart1"/>
    <dgm:cxn modelId="{EB1CED5E-4504-214D-B2A1-5FFCE006E965}" type="presOf" srcId="{DECFA49D-3F91-7D47-91D4-49F320A2A3A4}" destId="{5A1E5CE1-E833-BC4C-9A5A-F1B5B48240F5}" srcOrd="1" destOrd="0" presId="urn:microsoft.com/office/officeart/2005/8/layout/orgChart1"/>
    <dgm:cxn modelId="{CFAC5661-EAAB-4241-86DB-A6B46BD6A22D}" srcId="{3F03B956-ADE1-B349-9227-19F45C9A0BB5}" destId="{0E470EBE-CCE4-814C-8449-407F77481DC0}" srcOrd="0" destOrd="0" parTransId="{681F4D25-F18C-7147-9A20-5B77FF2BC5C3}" sibTransId="{6F8A122B-0756-0A4B-861E-4B6792FE1C78}"/>
    <dgm:cxn modelId="{26A67761-1347-1748-91A6-63C3845E2B01}" type="presOf" srcId="{49DA7716-76F2-A144-864F-0974A1AF029B}" destId="{315A7078-433D-5841-B62E-B15E580FB9ED}" srcOrd="1" destOrd="0" presId="urn:microsoft.com/office/officeart/2005/8/layout/orgChart1"/>
    <dgm:cxn modelId="{C95A9043-B2D4-3445-8BA9-AF4687E20D7A}" srcId="{83C74960-1C8E-8049-B281-EA839A5AAE32}" destId="{5BB728B9-89D7-514C-A374-F3A35AF67D8E}" srcOrd="0" destOrd="0" parTransId="{97B59E6F-940E-ED45-BC06-CCD6C3D046DD}" sibTransId="{3004650E-40B6-C54C-9CDB-5CD09BF070A7}"/>
    <dgm:cxn modelId="{96507F65-5CD3-1449-AE96-3B67AC0772BA}" type="presOf" srcId="{467918BE-9A1D-4643-BE9E-8459DB290EA4}" destId="{695717D7-C6BD-7144-80A0-6B00F284D476}" srcOrd="0" destOrd="0" presId="urn:microsoft.com/office/officeart/2005/8/layout/orgChart1"/>
    <dgm:cxn modelId="{9215D345-4855-A147-8FAA-703BC370172E}" type="presOf" srcId="{D08D84E4-73BD-D443-8AC0-75A1BAAD56EC}" destId="{66D7A405-5D0A-8C41-B816-D36BC285E5CA}" srcOrd="0" destOrd="0" presId="urn:microsoft.com/office/officeart/2005/8/layout/orgChart1"/>
    <dgm:cxn modelId="{67E42767-BED2-3E4E-A042-FD228ACD994A}" type="presOf" srcId="{EEBE0F99-C7AC-224F-B0AA-9C81AE5DC642}" destId="{5F45A8C1-E48C-1846-A23B-633A2F484462}" srcOrd="0" destOrd="0" presId="urn:microsoft.com/office/officeart/2005/8/layout/orgChart1"/>
    <dgm:cxn modelId="{3F2CE747-0D6E-F146-8071-E2F903295307}" type="presOf" srcId="{1967FEBB-DA1C-DC4B-A23E-574ACA147E7D}" destId="{E2FE2F85-169E-734D-9ECE-3C5BFDF05328}" srcOrd="0" destOrd="0" presId="urn:microsoft.com/office/officeart/2005/8/layout/orgChart1"/>
    <dgm:cxn modelId="{E6265948-E3ED-F44B-8E26-4E39020A8B01}" type="presOf" srcId="{871BEBD6-CF00-7F4C-AF73-F0927C0D263B}" destId="{210FAC90-AF44-6F41-BF32-1D32855AA86A}" srcOrd="1" destOrd="0" presId="urn:microsoft.com/office/officeart/2005/8/layout/orgChart1"/>
    <dgm:cxn modelId="{C59ABE6A-8B34-A74D-9F2C-B5B20F871AD7}" type="presOf" srcId="{0EA57EDB-AD6A-6141-8448-0251D1CCDD32}" destId="{8C4A614D-F7C6-6344-9EC6-606482E9F63B}" srcOrd="1" destOrd="0" presId="urn:microsoft.com/office/officeart/2005/8/layout/orgChart1"/>
    <dgm:cxn modelId="{D372216B-5D5E-5742-9444-1314726B54EA}" type="presOf" srcId="{277E9D05-4A3F-DC43-B40C-F5489CE27180}" destId="{CFE353E4-1108-9A47-A53C-CAB87169907A}" srcOrd="1" destOrd="0" presId="urn:microsoft.com/office/officeart/2005/8/layout/orgChart1"/>
    <dgm:cxn modelId="{4F7EAD4B-9DAA-3D4A-A623-CAF2CBD9057D}" type="presOf" srcId="{871BEBD6-CF00-7F4C-AF73-F0927C0D263B}" destId="{411DCBF6-4038-9745-BC80-8F211404C4BC}" srcOrd="0" destOrd="0" presId="urn:microsoft.com/office/officeart/2005/8/layout/orgChart1"/>
    <dgm:cxn modelId="{D03E5350-7C83-924F-9C5D-E19126D8C094}" type="presOf" srcId="{A0F3AFED-79F9-A346-B613-B7AB78696BCC}" destId="{67AE6A23-70FD-6345-AACE-4329B30C5453}" srcOrd="0" destOrd="0" presId="urn:microsoft.com/office/officeart/2005/8/layout/orgChart1"/>
    <dgm:cxn modelId="{B9F95172-EFE3-A546-9FB6-F0A8E49EB138}" srcId="{EA49A18B-8F7C-F84F-A6F1-514F385A915D}" destId="{71D72242-99A1-9146-AB20-564FD84432D9}" srcOrd="0" destOrd="0" parTransId="{347BC9DD-D744-B94C-ACBB-B45036420251}" sibTransId="{B67024AF-9893-BD41-A94D-74946D1A899D}"/>
    <dgm:cxn modelId="{2950E672-C190-814F-A284-E02982D779A3}" type="presOf" srcId="{347BC9DD-D744-B94C-ACBB-B45036420251}" destId="{72DF8FA3-B3AA-8446-9CD9-ACDC1F1EBDE9}" srcOrd="0" destOrd="0" presId="urn:microsoft.com/office/officeart/2005/8/layout/orgChart1"/>
    <dgm:cxn modelId="{4E8C5957-8370-5F41-85FC-AD25C3C2838D}" type="presOf" srcId="{3AA1FCD1-2157-0045-AFCA-E1F6BD65F726}" destId="{F40EAD6B-4EF9-4241-B738-65D2E5F75BE2}" srcOrd="0" destOrd="0" presId="urn:microsoft.com/office/officeart/2005/8/layout/orgChart1"/>
    <dgm:cxn modelId="{FE414378-FD65-444F-B728-3B18709FCFCE}" type="presOf" srcId="{762133EA-0467-8649-978B-8D975F64A60B}" destId="{A072D25A-87D2-614B-98E5-F181D14C5C83}" srcOrd="1" destOrd="0" presId="urn:microsoft.com/office/officeart/2005/8/layout/orgChart1"/>
    <dgm:cxn modelId="{01287378-D85E-1B41-8075-203C1D9C0604}" srcId="{3AA1FCD1-2157-0045-AFCA-E1F6BD65F726}" destId="{EA49A18B-8F7C-F84F-A6F1-514F385A915D}" srcOrd="0" destOrd="0" parTransId="{77BC03F9-00D8-D74E-AD82-A7E40682F0FD}" sibTransId="{A0BE7C57-4230-8041-BA2E-B828F36A39DD}"/>
    <dgm:cxn modelId="{B264CA78-37FB-D14B-93FB-2EEC25BF2DC9}" type="presOf" srcId="{BF31312D-03DD-F741-BBCC-A7F75E6D2EF7}" destId="{1D261164-33DA-504A-98E7-7D571D003202}" srcOrd="0" destOrd="0" presId="urn:microsoft.com/office/officeart/2005/8/layout/orgChart1"/>
    <dgm:cxn modelId="{6C013D79-1958-744B-8491-C71E4DA7820D}" type="presOf" srcId="{81CE99C3-33F4-EE46-A886-68B6714FFE02}" destId="{46CC1B55-FFE0-A24A-ABE9-62272AA50691}" srcOrd="1" destOrd="0" presId="urn:microsoft.com/office/officeart/2005/8/layout/orgChart1"/>
    <dgm:cxn modelId="{0783C059-FAE9-684A-8833-82009C6D76E3}" type="presOf" srcId="{8E75877B-4A10-8647-A1C5-16EF9D047208}" destId="{86EBE6F8-E182-9546-9EFC-7CFC1DF242EF}" srcOrd="1" destOrd="0" presId="urn:microsoft.com/office/officeart/2005/8/layout/orgChart1"/>
    <dgm:cxn modelId="{A23D095A-3D33-9D4F-B0CA-030C03B6E5FB}" srcId="{762133EA-0467-8649-978B-8D975F64A60B}" destId="{EEBE0F99-C7AC-224F-B0AA-9C81AE5DC642}" srcOrd="0" destOrd="0" parTransId="{034450F3-38CF-E941-BF75-FA037BF41359}" sibTransId="{B3EF0A55-4226-CA4B-9C74-19EE51CF9BE6}"/>
    <dgm:cxn modelId="{5E8C2B5A-CBA2-7644-9C94-3FA4952D82E9}" srcId="{A0F3AFED-79F9-A346-B613-B7AB78696BCC}" destId="{0EA57EDB-AD6A-6141-8448-0251D1CCDD32}" srcOrd="0" destOrd="0" parTransId="{A73EC1C2-FB9F-CB43-AED2-DBEAC3DEA0EF}" sibTransId="{76111114-A4C9-2843-8514-4EB2715EFE28}"/>
    <dgm:cxn modelId="{3C21157D-FED1-4940-B4C5-1759913CED1B}" type="presOf" srcId="{227FF672-177D-0244-9EF1-CA078491FAA6}" destId="{7A7A7639-F799-5C45-B9B7-7AE501D25F4C}" srcOrd="0" destOrd="0" presId="urn:microsoft.com/office/officeart/2005/8/layout/orgChart1"/>
    <dgm:cxn modelId="{F1E71380-DF77-AC41-AE8B-A9D16A6171E7}" type="presOf" srcId="{71D72242-99A1-9146-AB20-564FD84432D9}" destId="{B4502DD0-7307-3C4E-9BDE-F18C03E74746}" srcOrd="0" destOrd="0" presId="urn:microsoft.com/office/officeart/2005/8/layout/orgChart1"/>
    <dgm:cxn modelId="{E456D381-1C2A-0041-A4BC-A593EDEB8E19}" type="presOf" srcId="{3B0D5EB2-1B71-EA49-A2A5-32ED7AA455F5}" destId="{D212111A-C025-D24F-AE2D-0BA636D0AF59}" srcOrd="0" destOrd="0" presId="urn:microsoft.com/office/officeart/2005/8/layout/orgChart1"/>
    <dgm:cxn modelId="{50491A82-3585-234F-B14B-9C291825234A}" type="presOf" srcId="{AAA9F45C-7AF8-1648-831B-759D001436A5}" destId="{335035D6-9081-9F47-A776-C0E49C2C3A34}" srcOrd="0" destOrd="0" presId="urn:microsoft.com/office/officeart/2005/8/layout/orgChart1"/>
    <dgm:cxn modelId="{99911885-B0B8-EB41-BEDB-0D2F5D086C2A}" type="presOf" srcId="{259332AD-6439-3347-B0F3-64694B5578A4}" destId="{956FB5E7-3681-1446-A2C3-B41B034B919A}" srcOrd="0" destOrd="0" presId="urn:microsoft.com/office/officeart/2005/8/layout/orgChart1"/>
    <dgm:cxn modelId="{45D35A89-2314-1A49-AEC3-0F216C4A9F3E}" type="presOf" srcId="{D8D3575F-A3BB-E84A-962A-08A54A2A6876}" destId="{25EA0945-0CF9-9446-85DE-CED1EBE6D905}" srcOrd="1" destOrd="0" presId="urn:microsoft.com/office/officeart/2005/8/layout/orgChart1"/>
    <dgm:cxn modelId="{DDDDA589-B55B-C74B-9CD5-CA91F432FDD7}" srcId="{5BB728B9-89D7-514C-A374-F3A35AF67D8E}" destId="{5EEE4AE3-DAD0-6843-968D-A4081BF7174A}" srcOrd="0" destOrd="0" parTransId="{AAA9F45C-7AF8-1648-831B-759D001436A5}" sibTransId="{A219B503-C8A1-FC47-AC1C-7CF64FF5DD89}"/>
    <dgm:cxn modelId="{863E658A-FFBA-FC4F-B962-26BB0041C021}" type="presOf" srcId="{8A8132EC-23EA-2441-8FF6-03492ABBB0F1}" destId="{C3CD0210-1AE9-074A-AB8E-FBEF559E511A}" srcOrd="1" destOrd="0" presId="urn:microsoft.com/office/officeart/2005/8/layout/orgChart1"/>
    <dgm:cxn modelId="{9548AA8A-967A-5743-8B1C-0365757C4DAB}" type="presOf" srcId="{3DB9EDA6-6A7C-E94A-9D54-06A66EEA61EE}" destId="{91411695-9B44-0847-AD8A-52CBB76612D5}" srcOrd="0" destOrd="0" presId="urn:microsoft.com/office/officeart/2005/8/layout/orgChart1"/>
    <dgm:cxn modelId="{EA13048B-CF74-5E43-AE01-84C50CA18529}" type="presOf" srcId="{9E97442C-17B1-BA4C-B543-37598E6077E9}" destId="{5D6600AF-3A27-CA4D-A3F9-9479E34651B5}" srcOrd="0" destOrd="0" presId="urn:microsoft.com/office/officeart/2005/8/layout/orgChart1"/>
    <dgm:cxn modelId="{A59A878C-DFEF-DC42-9BAE-F30BB0A200AB}" type="presOf" srcId="{2759F7D0-980E-914B-B6A4-351F1D7E3402}" destId="{E6FDB627-251C-0043-8226-D47A0A75D797}" srcOrd="0" destOrd="0" presId="urn:microsoft.com/office/officeart/2005/8/layout/orgChart1"/>
    <dgm:cxn modelId="{7E3DC08C-0B4F-2441-BDCA-25D12BEA79E5}" type="presOf" srcId="{F51BC5C8-77E9-C44F-8538-FD00C19B0101}" destId="{6DA00B2E-1F7A-E248-B945-8F03F9BE8891}" srcOrd="1" destOrd="0" presId="urn:microsoft.com/office/officeart/2005/8/layout/orgChart1"/>
    <dgm:cxn modelId="{C6DB3F8D-9FE7-7542-AF7D-FEA582EA93A4}" type="presOf" srcId="{3F03B956-ADE1-B349-9227-19F45C9A0BB5}" destId="{8E19AF9F-6C04-AA48-AF5E-B00BBD5B504C}" srcOrd="1" destOrd="0" presId="urn:microsoft.com/office/officeart/2005/8/layout/orgChart1"/>
    <dgm:cxn modelId="{C118318E-6B33-DF49-AE50-D69D54652142}" type="presOf" srcId="{E5867007-ED53-1D4F-AB05-5A353E448088}" destId="{39E2B1C6-DBC0-CF45-B07D-E38F7D7DBB5F}" srcOrd="0" destOrd="0" presId="urn:microsoft.com/office/officeart/2005/8/layout/orgChart1"/>
    <dgm:cxn modelId="{F611108F-5A81-9641-AA59-DB6EBEE400D5}" srcId="{D0FEBB75-C300-9C4C-9E98-4CB7E9281CF0}" destId="{D8D3575F-A3BB-E84A-962A-08A54A2A6876}" srcOrd="0" destOrd="0" parTransId="{C84C3947-49A2-1F4F-BD27-D6A5A8DB7DD0}" sibTransId="{B3D2FAC6-416F-4540-AF49-A24700F68ADD}"/>
    <dgm:cxn modelId="{BA92EA91-619A-314D-89A6-B8F208743721}" type="presOf" srcId="{77BC03F9-00D8-D74E-AD82-A7E40682F0FD}" destId="{5A6022A2-55A7-EB42-9935-DFBA74A70999}" srcOrd="0" destOrd="0" presId="urn:microsoft.com/office/officeart/2005/8/layout/orgChart1"/>
    <dgm:cxn modelId="{94EBD093-CDFC-5E42-94F7-341D57D0E4F3}" type="presOf" srcId="{6F9AF7BC-73A0-8C4A-8273-FF597A6B9D3A}" destId="{5501FDF6-3C37-8F49-AC48-1B0F40BD4526}" srcOrd="0" destOrd="0" presId="urn:microsoft.com/office/officeart/2005/8/layout/orgChart1"/>
    <dgm:cxn modelId="{8E2FB794-7897-B14F-977B-1082FA7992EE}" type="presOf" srcId="{FC3528CA-3F1A-984C-96B0-4943D01B040E}" destId="{3959E319-AB9F-8E4B-BF02-D3DE8881D3C6}" srcOrd="0" destOrd="0" presId="urn:microsoft.com/office/officeart/2005/8/layout/orgChart1"/>
    <dgm:cxn modelId="{2DACDE94-0590-B347-AE0E-F95EABB9C658}" srcId="{4913FEB6-92F5-7746-9A49-59FAD322B9E9}" destId="{DECFA49D-3F91-7D47-91D4-49F320A2A3A4}" srcOrd="0" destOrd="0" parTransId="{BF31312D-03DD-F741-BBCC-A7F75E6D2EF7}" sibTransId="{6275BBAB-3149-EE4E-BB05-37D23FB0027D}"/>
    <dgm:cxn modelId="{7765DD98-E915-4F44-829A-5C946A14D584}" type="presOf" srcId="{1B752102-F01F-A64C-9FDB-61E5F9E46634}" destId="{C033CB95-4FFE-554C-93C6-F231754D8A7E}" srcOrd="0" destOrd="0" presId="urn:microsoft.com/office/officeart/2005/8/layout/orgChart1"/>
    <dgm:cxn modelId="{2D581C99-145D-6E4E-9D55-2EFC9E2D422E}" type="presOf" srcId="{EEBE0F99-C7AC-224F-B0AA-9C81AE5DC642}" destId="{5AAEF7FA-261A-EE4E-94E1-7D8C79BE1334}" srcOrd="1" destOrd="0" presId="urn:microsoft.com/office/officeart/2005/8/layout/orgChart1"/>
    <dgm:cxn modelId="{ED86C299-2520-F844-BD01-705931B48F26}" type="presOf" srcId="{81CE99C3-33F4-EE46-A886-68B6714FFE02}" destId="{4005819C-5AEF-504D-8077-0E9F1379164C}" srcOrd="0" destOrd="0" presId="urn:microsoft.com/office/officeart/2005/8/layout/orgChart1"/>
    <dgm:cxn modelId="{2EE7729A-3D2B-CF41-81B0-DD399C34876C}" srcId="{5EEE4AE3-DAD0-6843-968D-A4081BF7174A}" destId="{945C5394-8B46-A34F-82A3-16E57F2BD677}" srcOrd="0" destOrd="0" parTransId="{888EC885-4081-2E46-B874-95414550ACE1}" sibTransId="{7167CE62-32AC-E04D-BE91-48727D09F846}"/>
    <dgm:cxn modelId="{5E03909A-97FD-924E-9F3F-6CB973EABA20}" srcId="{227FF672-177D-0244-9EF1-CA078491FAA6}" destId="{F51BC5C8-77E9-C44F-8538-FD00C19B0101}" srcOrd="0" destOrd="0" parTransId="{FC3528CA-3F1A-984C-96B0-4943D01B040E}" sibTransId="{D21EE419-3170-5446-B9E5-D56FAD7DBD91}"/>
    <dgm:cxn modelId="{D6B8179D-4F6F-B344-A08B-BEDC5BBDFA54}" type="presOf" srcId="{EA49A18B-8F7C-F84F-A6F1-514F385A915D}" destId="{13F964FB-5DE8-5C4D-A8AF-95803D75DED9}" srcOrd="0" destOrd="0" presId="urn:microsoft.com/office/officeart/2005/8/layout/orgChart1"/>
    <dgm:cxn modelId="{8EFD5F9D-8533-BC46-91C7-9A15D4C7E0DB}" srcId="{F51BC5C8-77E9-C44F-8538-FD00C19B0101}" destId="{6AB18DEA-E1B0-AD46-96AF-3436999F6A1B}" srcOrd="0" destOrd="0" parTransId="{3227B305-D7B7-1F42-B5CB-3C03D88AD9B2}" sibTransId="{0C5A87E2-3C04-3E47-ADC5-9508D7D54792}"/>
    <dgm:cxn modelId="{BFD629A0-AA90-B047-B1C3-B478D18DE4B4}" type="presOf" srcId="{C84C3947-49A2-1F4F-BD27-D6A5A8DB7DD0}" destId="{1F84C96D-1300-874C-BC50-78649F45F5D6}" srcOrd="0" destOrd="0" presId="urn:microsoft.com/office/officeart/2005/8/layout/orgChart1"/>
    <dgm:cxn modelId="{D2F9BFA0-D2B1-0749-BF44-6D77867EBFDE}" srcId="{4F3F309F-51D1-AE4B-908A-F021202FBFF1}" destId="{8430473B-9CD1-9D43-AF82-02BF5999F5BE}" srcOrd="0" destOrd="0" parTransId="{80250962-CDB4-EA43-8B23-48FD40BB00F2}" sibTransId="{87ACC774-8840-8F45-9422-BE01FB688BE7}"/>
    <dgm:cxn modelId="{944A44A6-50CD-6F40-A6F2-7ECE04C44D2A}" srcId="{945C5394-8B46-A34F-82A3-16E57F2BD677}" destId="{3F03B956-ADE1-B349-9227-19F45C9A0BB5}" srcOrd="0" destOrd="0" parTransId="{259332AD-6439-3347-B0F3-64694B5578A4}" sibTransId="{F3F7DAEC-7B8D-D44E-90C0-FEA99057F197}"/>
    <dgm:cxn modelId="{871569AA-CD0A-6941-A909-6F3426D34791}" type="presOf" srcId="{71C0510A-F6E5-6B48-97AC-D3D5AB35B934}" destId="{4FE768B1-C5F3-874C-B10D-139C6C50ABA0}" srcOrd="0" destOrd="0" presId="urn:microsoft.com/office/officeart/2005/8/layout/orgChart1"/>
    <dgm:cxn modelId="{A66272AA-F995-6C42-A67C-4EE19416139D}" srcId="{E5867007-ED53-1D4F-AB05-5A353E448088}" destId="{8E75877B-4A10-8647-A1C5-16EF9D047208}" srcOrd="0" destOrd="0" parTransId="{F45E13E8-1623-2542-B019-01FD22C06B8A}" sibTransId="{8218D060-7929-6A49-9B23-893F00E5CC1C}"/>
    <dgm:cxn modelId="{0C340CAB-457C-744A-95B8-B44FF3324B89}" type="presOf" srcId="{83C74960-1C8E-8049-B281-EA839A5AAE32}" destId="{DB355DEB-3239-3445-AE06-4DBCA3020898}" srcOrd="1" destOrd="0" presId="urn:microsoft.com/office/officeart/2005/8/layout/orgChart1"/>
    <dgm:cxn modelId="{958D61AB-31DD-4642-A3BF-5478E7A58CB6}" type="presOf" srcId="{6AB18DEA-E1B0-AD46-96AF-3436999F6A1B}" destId="{C9649196-5F49-FC4E-A94B-77E9CF6C8BB5}" srcOrd="0" destOrd="0" presId="urn:microsoft.com/office/officeart/2005/8/layout/orgChart1"/>
    <dgm:cxn modelId="{F3A48EAB-D3F6-094A-98F4-04BB833DF4AC}" type="presOf" srcId="{D2244344-018E-994D-B19A-CF5EBF494470}" destId="{BEF5727F-3247-0144-BA31-C086A2A5D036}" srcOrd="0" destOrd="0" presId="urn:microsoft.com/office/officeart/2005/8/layout/orgChart1"/>
    <dgm:cxn modelId="{D4D051AD-15B9-6845-82E2-C772B8A6C8DC}" type="presOf" srcId="{F9C05724-E010-1747-AB48-F96184E8A70D}" destId="{47166AA5-CD00-6D48-A1CC-9FFCCD670BB1}" srcOrd="0" destOrd="0" presId="urn:microsoft.com/office/officeart/2005/8/layout/orgChart1"/>
    <dgm:cxn modelId="{325EADAD-87E6-BF48-9AC9-9409A96AE5E7}" srcId="{8A8132EC-23EA-2441-8FF6-03492ABBB0F1}" destId="{E5867007-ED53-1D4F-AB05-5A353E448088}" srcOrd="0" destOrd="0" parTransId="{1B752102-F01F-A64C-9FDB-61E5F9E46634}" sibTransId="{AC7B485C-D9B3-6B41-B5B2-47E39A910631}"/>
    <dgm:cxn modelId="{86CD01AF-3A1C-4642-915C-4978D2BEE4DB}" type="presOf" srcId="{EA49A18B-8F7C-F84F-A6F1-514F385A915D}" destId="{E46C8F7B-FC57-8646-A707-BADF4B42511A}" srcOrd="1" destOrd="0" presId="urn:microsoft.com/office/officeart/2005/8/layout/orgChart1"/>
    <dgm:cxn modelId="{35D643B3-CEF4-8845-A57B-AB23D621410E}" type="presOf" srcId="{034450F3-38CF-E941-BF75-FA037BF41359}" destId="{D5427BA0-0C1D-AF4E-B51E-7978905527E6}" srcOrd="0" destOrd="0" presId="urn:microsoft.com/office/officeart/2005/8/layout/orgChart1"/>
    <dgm:cxn modelId="{72F38BBA-ACB8-084B-BE80-11EF96714238}" type="presOf" srcId="{E5867007-ED53-1D4F-AB05-5A353E448088}" destId="{9BBE4242-BCE6-2C4F-BD7B-20336B37C168}" srcOrd="1" destOrd="0" presId="urn:microsoft.com/office/officeart/2005/8/layout/orgChart1"/>
    <dgm:cxn modelId="{357096BA-3719-E943-9CA7-C075BD3701A6}" type="presOf" srcId="{ED4CB0A6-7799-9444-8F34-E09DC4F8AC67}" destId="{E5C1E07C-7459-EB4F-9F20-9B3481824CED}" srcOrd="0" destOrd="0" presId="urn:microsoft.com/office/officeart/2005/8/layout/orgChart1"/>
    <dgm:cxn modelId="{3B7622BE-74D1-ED4D-8D3C-6E722F78AC7E}" srcId="{71C0510A-F6E5-6B48-97AC-D3D5AB35B934}" destId="{227FF672-177D-0244-9EF1-CA078491FAA6}" srcOrd="0" destOrd="0" parTransId="{45721ED5-5F9C-6147-AB91-12BCBB197839}" sibTransId="{50193F4F-0FA6-7D42-A88F-95908278CA29}"/>
    <dgm:cxn modelId="{2045ECBE-DA75-9345-A578-2ACEB06551E3}" type="presOf" srcId="{4F3F309F-51D1-AE4B-908A-F021202FBFF1}" destId="{8B53F67B-E205-2B4C-BB1F-24E89911C288}" srcOrd="0" destOrd="0" presId="urn:microsoft.com/office/officeart/2005/8/layout/orgChart1"/>
    <dgm:cxn modelId="{F93C50BF-6BE6-AC42-B235-06DA155DCE70}" srcId="{A0F3AFED-79F9-A346-B613-B7AB78696BCC}" destId="{E6A02B57-EFC5-DF47-8E8C-4B57CE41973B}" srcOrd="1" destOrd="0" parTransId="{3DB9EDA6-6A7C-E94A-9D54-06A66EEA61EE}" sibTransId="{3D29DCF3-341A-6244-A855-897C79D03136}"/>
    <dgm:cxn modelId="{944EEBBF-3790-054E-9A6D-9F03E3E41479}" type="presOf" srcId="{17D9A0EB-3E7A-5B4D-9C76-F7E5C108BDEC}" destId="{89AD0976-A47B-5F46-933E-E2F52AE84327}" srcOrd="0" destOrd="0" presId="urn:microsoft.com/office/officeart/2005/8/layout/orgChart1"/>
    <dgm:cxn modelId="{869D72C1-09D6-C340-BF71-44A719CEBE7A}" type="presOf" srcId="{E6A02B57-EFC5-DF47-8E8C-4B57CE41973B}" destId="{5C45122F-2198-9A48-8B80-C3525ECEDB2C}" srcOrd="0" destOrd="0" presId="urn:microsoft.com/office/officeart/2005/8/layout/orgChart1"/>
    <dgm:cxn modelId="{1D4FBFC1-4894-3B49-AE2C-BED9DDCBD65F}" srcId="{0E470EBE-CCE4-814C-8449-407F77481DC0}" destId="{871BEBD6-CF00-7F4C-AF73-F0927C0D263B}" srcOrd="0" destOrd="0" parTransId="{3B0D5EB2-1B71-EA49-A2A5-32ED7AA455F5}" sibTransId="{CC702798-7F5C-2642-B862-398F57253044}"/>
    <dgm:cxn modelId="{D5117CC2-0E35-9B49-801A-64D44571A44C}" type="presOf" srcId="{5EEE4AE3-DAD0-6843-968D-A4081BF7174A}" destId="{64FB2D4A-35AC-C240-BCA2-73BB59B9E746}" srcOrd="0" destOrd="0" presId="urn:microsoft.com/office/officeart/2005/8/layout/orgChart1"/>
    <dgm:cxn modelId="{593864C4-1835-7443-8A1E-84F7036F1E0C}" type="presOf" srcId="{DECFA49D-3F91-7D47-91D4-49F320A2A3A4}" destId="{7D92B5EC-216B-EC4E-85E5-214A34FA7CE6}" srcOrd="0" destOrd="0" presId="urn:microsoft.com/office/officeart/2005/8/layout/orgChart1"/>
    <dgm:cxn modelId="{15DC31CC-24BC-E944-92BD-20F8B4ABE37E}" type="presOf" srcId="{D0FEBB75-C300-9C4C-9E98-4CB7E9281CF0}" destId="{5C5B38FE-D15D-6A45-9591-ED94559EB705}" srcOrd="0" destOrd="0" presId="urn:microsoft.com/office/officeart/2005/8/layout/orgChart1"/>
    <dgm:cxn modelId="{0861C9CC-CD2F-F140-96D8-20440786D881}" srcId="{49DA7716-76F2-A144-864F-0974A1AF029B}" destId="{D0FEBB75-C300-9C4C-9E98-4CB7E9281CF0}" srcOrd="0" destOrd="0" parTransId="{8617221A-B167-904E-A98D-7C87BBA89CDD}" sibTransId="{18A5DA9C-BFB6-7049-A81E-7B0BA1E9A7DB}"/>
    <dgm:cxn modelId="{DCCFD9CF-AB2B-3A49-8791-E99B4843034A}" srcId="{A0F3AFED-79F9-A346-B613-B7AB78696BCC}" destId="{83C74960-1C8E-8049-B281-EA839A5AAE32}" srcOrd="4" destOrd="0" parTransId="{617E0AEC-7B5F-864B-B8BA-4B2D6039CB36}" sibTransId="{17A476E4-5257-F347-A87A-9B998AB1E5ED}"/>
    <dgm:cxn modelId="{992139D1-46E4-8C4C-A72F-5AB216040CCE}" type="presOf" srcId="{1A1AECB0-0FAF-5843-9DA2-AA107AD0E7AD}" destId="{EA27864A-E6B9-8449-80A6-4C788C75F92C}" srcOrd="0" destOrd="0" presId="urn:microsoft.com/office/officeart/2005/8/layout/orgChart1"/>
    <dgm:cxn modelId="{F58A7CD1-7472-B347-ACB6-F019826FF6E7}" type="presOf" srcId="{F45E13E8-1623-2542-B019-01FD22C06B8A}" destId="{CC3F2AF5-E0AD-194C-AA69-22201985430D}" srcOrd="0" destOrd="0" presId="urn:microsoft.com/office/officeart/2005/8/layout/orgChart1"/>
    <dgm:cxn modelId="{C87615D2-7FE2-9F48-9D3F-CBA18CCF9ADC}" srcId="{1039A86A-B5A5-6C4C-B820-9F0D867F4E2F}" destId="{8A8132EC-23EA-2441-8FF6-03492ABBB0F1}" srcOrd="0" destOrd="0" parTransId="{894376BF-5448-3941-88EB-9DCA4570D381}" sibTransId="{4E28C0AB-1387-4F45-863A-B7E540FEA98E}"/>
    <dgm:cxn modelId="{DA6E9DD3-8144-0E4F-B4D1-6F5A576725EE}" type="presOf" srcId="{6AB18DEA-E1B0-AD46-96AF-3436999F6A1B}" destId="{957C2F26-0430-5047-B735-5A49BB45B7FD}" srcOrd="1" destOrd="0" presId="urn:microsoft.com/office/officeart/2005/8/layout/orgChart1"/>
    <dgm:cxn modelId="{34D523D4-9332-1B47-8F94-4CC59D9C6D8F}" type="presOf" srcId="{1039A86A-B5A5-6C4C-B820-9F0D867F4E2F}" destId="{8C416A93-AECD-7D4D-8633-FED1E2294356}" srcOrd="1" destOrd="0" presId="urn:microsoft.com/office/officeart/2005/8/layout/orgChart1"/>
    <dgm:cxn modelId="{0F83BED7-2E11-2245-B737-24DCAEC60814}" type="presOf" srcId="{1039A86A-B5A5-6C4C-B820-9F0D867F4E2F}" destId="{92A3556F-696D-754F-8985-6B3B19167F77}" srcOrd="0" destOrd="0" presId="urn:microsoft.com/office/officeart/2005/8/layout/orgChart1"/>
    <dgm:cxn modelId="{ECEA26D8-82DB-0645-BB7D-3CF2BB1D2D19}" type="presOf" srcId="{A73EC1C2-FB9F-CB43-AED2-DBEAC3DEA0EF}" destId="{6744F419-DCC1-604F-A56C-3DDE16AE0940}" srcOrd="0" destOrd="0" presId="urn:microsoft.com/office/officeart/2005/8/layout/orgChart1"/>
    <dgm:cxn modelId="{F9A159D8-40C1-2A47-9156-FC3FC3CB1C20}" type="presOf" srcId="{6F9AF7BC-73A0-8C4A-8273-FF597A6B9D3A}" destId="{B684D086-86C3-034D-99B6-9ED2ADC5D675}" srcOrd="1" destOrd="0" presId="urn:microsoft.com/office/officeart/2005/8/layout/orgChart1"/>
    <dgm:cxn modelId="{1F69CDD8-65D0-ED45-9424-4842329D2A81}" type="presOf" srcId="{1967FEBB-DA1C-DC4B-A23E-574ACA147E7D}" destId="{5D0DB29B-2778-8F41-9CF4-AD83943D7D88}" srcOrd="1" destOrd="0" presId="urn:microsoft.com/office/officeart/2005/8/layout/orgChart1"/>
    <dgm:cxn modelId="{D3F108DD-4DFA-A740-BF61-A310867CB057}" type="presOf" srcId="{0E470EBE-CCE4-814C-8449-407F77481DC0}" destId="{92256DEF-4EC2-2343-B41D-5BA213D9AF88}" srcOrd="1" destOrd="0" presId="urn:microsoft.com/office/officeart/2005/8/layout/orgChart1"/>
    <dgm:cxn modelId="{E5DB21DE-EE1E-DB43-91F5-2D29AEAFF816}" type="presOf" srcId="{AE6B0836-DFA8-0342-9EE9-6C7314652EBC}" destId="{ED5AD38B-1298-1E46-9FE9-DA25323019BB}" srcOrd="0" destOrd="0" presId="urn:microsoft.com/office/officeart/2005/8/layout/orgChart1"/>
    <dgm:cxn modelId="{5E2CA0DE-2756-B24D-AD07-9835BC2990BC}" type="presOf" srcId="{83C74960-1C8E-8049-B281-EA839A5AAE32}" destId="{D002FE68-4897-6B41-8709-3493798683A4}" srcOrd="0" destOrd="0" presId="urn:microsoft.com/office/officeart/2005/8/layout/orgChart1"/>
    <dgm:cxn modelId="{F95A4BE0-586D-6E47-9901-826CF62D03B3}" type="presOf" srcId="{ED4CB0A6-7799-9444-8F34-E09DC4F8AC67}" destId="{DB578BAE-6E28-9F42-B8D9-EAF0373958E5}" srcOrd="1" destOrd="0" presId="urn:microsoft.com/office/officeart/2005/8/layout/orgChart1"/>
    <dgm:cxn modelId="{C42F1AE1-D7E3-114F-B7F1-CDCBCB5D9422}" srcId="{1967FEBB-DA1C-DC4B-A23E-574ACA147E7D}" destId="{71C0510A-F6E5-6B48-97AC-D3D5AB35B934}" srcOrd="0" destOrd="0" parTransId="{F9C05724-E010-1747-AB48-F96184E8A70D}" sibTransId="{EBCA8736-6E1E-4D40-87EF-E0A8A0C228F3}"/>
    <dgm:cxn modelId="{3A33D0E1-7B14-5549-A21A-FA1D455CCD22}" type="presOf" srcId="{2916E0AE-AFA7-2648-9283-19B8EDD2CFDF}" destId="{727BF483-9E88-6C44-BAF4-D1B1B157A899}" srcOrd="0" destOrd="0" presId="urn:microsoft.com/office/officeart/2005/8/layout/orgChart1"/>
    <dgm:cxn modelId="{1B955AE3-F177-D34E-8642-6FD604A2D7E4}" srcId="{ED4CB0A6-7799-9444-8F34-E09DC4F8AC67}" destId="{6F9AF7BC-73A0-8C4A-8273-FF597A6B9D3A}" srcOrd="0" destOrd="0" parTransId="{17D9A0EB-3E7A-5B4D-9C76-F7E5C108BDEC}" sibTransId="{4A0B1C0B-14AC-B64F-8C57-29C1493D7FB1}"/>
    <dgm:cxn modelId="{CD9BCCE3-8FAF-2944-BC97-F964564871EC}" type="presOf" srcId="{4913FEB6-92F5-7746-9A49-59FAD322B9E9}" destId="{914032AB-81A7-444A-8E75-58C9396B80CA}" srcOrd="1" destOrd="0" presId="urn:microsoft.com/office/officeart/2005/8/layout/orgChart1"/>
    <dgm:cxn modelId="{3F0ABFE8-1EB6-B64E-BD5A-8C88641ED2F8}" type="presOf" srcId="{9E07ECEB-43FE-0B40-A99F-102236D0329C}" destId="{B93CD158-BB9F-A44F-92EB-B9B38F170B6F}" srcOrd="1" destOrd="0" presId="urn:microsoft.com/office/officeart/2005/8/layout/orgChart1"/>
    <dgm:cxn modelId="{5EDA67EA-0C5B-0B48-B43C-376592894B6B}" srcId="{8430473B-9CD1-9D43-AF82-02BF5999F5BE}" destId="{277E9D05-4A3F-DC43-B40C-F5489CE27180}" srcOrd="0" destOrd="0" parTransId="{467918BE-9A1D-4643-BE9E-8459DB290EA4}" sibTransId="{224BB659-EEBA-3441-B36F-20FE67A3F9B7}"/>
    <dgm:cxn modelId="{35F782EC-05C6-5541-9719-16D447A44724}" type="presOf" srcId="{945C5394-8B46-A34F-82A3-16E57F2BD677}" destId="{455E9EB5-7201-B34C-8505-FBF3A52852DC}" srcOrd="0" destOrd="0" presId="urn:microsoft.com/office/officeart/2005/8/layout/orgChart1"/>
    <dgm:cxn modelId="{AD3231ED-8246-4847-9D69-992ECAF2C3DA}" type="presOf" srcId="{8430473B-9CD1-9D43-AF82-02BF5999F5BE}" destId="{43B71F8F-5F84-F545-A118-B0D0BCFB1744}" srcOrd="1" destOrd="0" presId="urn:microsoft.com/office/officeart/2005/8/layout/orgChart1"/>
    <dgm:cxn modelId="{D451ABF0-9552-644B-9CB4-E4D9116AEE56}" type="presOf" srcId="{3AA1FCD1-2157-0045-AFCA-E1F6BD65F726}" destId="{08B49ED5-5F03-A84B-8347-9F9342B1243F}" srcOrd="1" destOrd="0" presId="urn:microsoft.com/office/officeart/2005/8/layout/orgChart1"/>
    <dgm:cxn modelId="{036BCAF3-A82C-1A49-80FF-285D1A772061}" type="presOf" srcId="{26D7CEB5-C937-4240-9761-7694020F5309}" destId="{A2C3FF40-9937-9A48-A783-15A48C60B700}" srcOrd="0" destOrd="0" presId="urn:microsoft.com/office/officeart/2005/8/layout/orgChart1"/>
    <dgm:cxn modelId="{792783F4-262D-3543-944B-B9744BE00F3C}" srcId="{6F9AF7BC-73A0-8C4A-8273-FF597A6B9D3A}" destId="{3AA1FCD1-2157-0045-AFCA-E1F6BD65F726}" srcOrd="0" destOrd="0" parTransId="{C066D90C-A64E-F242-94A6-F31C6B1DE3DB}" sibTransId="{0EA3FE33-2AF6-A244-ABEC-93FA782B3A1D}"/>
    <dgm:cxn modelId="{9CCB72F9-9639-9643-8246-1DBD2AD646DA}" type="presOf" srcId="{A0F3AFED-79F9-A346-B613-B7AB78696BCC}" destId="{5B6B79AA-9E8B-274E-90DF-0D1A73015F07}" srcOrd="1" destOrd="0" presId="urn:microsoft.com/office/officeart/2005/8/layout/orgChart1"/>
    <dgm:cxn modelId="{FA281DFA-740D-F648-AB17-01A2202CC92C}" srcId="{A0F3AFED-79F9-A346-B613-B7AB78696BCC}" destId="{1967FEBB-DA1C-DC4B-A23E-574ACA147E7D}" srcOrd="2" destOrd="0" parTransId="{9E97442C-17B1-BA4C-B543-37598E6077E9}" sibTransId="{F0455F13-1FA7-9145-8E2A-026CA1AE8135}"/>
    <dgm:cxn modelId="{B2F776FF-5E2C-F64D-A0D1-9D5B820ED665}" type="presOf" srcId="{5EEE4AE3-DAD0-6843-968D-A4081BF7174A}" destId="{C862E70A-2EDE-904D-9C0A-A16A40E85E7D}" srcOrd="1" destOrd="0" presId="urn:microsoft.com/office/officeart/2005/8/layout/orgChart1"/>
    <dgm:cxn modelId="{1643B023-E876-4541-BFA4-80F27734A0B1}" type="presParOf" srcId="{A2C3FF40-9937-9A48-A783-15A48C60B700}" destId="{E2D0C4D2-4533-1C4D-ACAA-5ED39AC81E85}" srcOrd="0" destOrd="0" presId="urn:microsoft.com/office/officeart/2005/8/layout/orgChart1"/>
    <dgm:cxn modelId="{55ABBD36-1408-5A45-90EB-1B61E17660DF}" type="presParOf" srcId="{E2D0C4D2-4533-1C4D-ACAA-5ED39AC81E85}" destId="{DF4DADB1-21B9-EA40-BE31-72D6C3AC568B}" srcOrd="0" destOrd="0" presId="urn:microsoft.com/office/officeart/2005/8/layout/orgChart1"/>
    <dgm:cxn modelId="{CF5086DE-2398-2148-8B4D-F50368CDDCB9}" type="presParOf" srcId="{DF4DADB1-21B9-EA40-BE31-72D6C3AC568B}" destId="{67AE6A23-70FD-6345-AACE-4329B30C5453}" srcOrd="0" destOrd="0" presId="urn:microsoft.com/office/officeart/2005/8/layout/orgChart1"/>
    <dgm:cxn modelId="{71C3CAA8-50ED-8240-98E5-9DD82A215A9D}" type="presParOf" srcId="{DF4DADB1-21B9-EA40-BE31-72D6C3AC568B}" destId="{5B6B79AA-9E8B-274E-90DF-0D1A73015F07}" srcOrd="1" destOrd="0" presId="urn:microsoft.com/office/officeart/2005/8/layout/orgChart1"/>
    <dgm:cxn modelId="{D88F0711-301B-DC48-8BFE-1B1F54C163C3}" type="presParOf" srcId="{E2D0C4D2-4533-1C4D-ACAA-5ED39AC81E85}" destId="{B311508A-6888-2846-ACB5-9F5C8BAD1188}" srcOrd="1" destOrd="0" presId="urn:microsoft.com/office/officeart/2005/8/layout/orgChart1"/>
    <dgm:cxn modelId="{CF5A2CCC-A61E-FB49-B399-E5E124C9E867}" type="presParOf" srcId="{B311508A-6888-2846-ACB5-9F5C8BAD1188}" destId="{6744F419-DCC1-604F-A56C-3DDE16AE0940}" srcOrd="0" destOrd="0" presId="urn:microsoft.com/office/officeart/2005/8/layout/orgChart1"/>
    <dgm:cxn modelId="{3A80EC42-1E5C-D04A-9AE5-54B0BCC30914}" type="presParOf" srcId="{B311508A-6888-2846-ACB5-9F5C8BAD1188}" destId="{673DF656-8A23-4A4A-89B8-3CF1F72F970C}" srcOrd="1" destOrd="0" presId="urn:microsoft.com/office/officeart/2005/8/layout/orgChart1"/>
    <dgm:cxn modelId="{E6ADEB18-B339-6F4B-BA5D-AD50F3311287}" type="presParOf" srcId="{673DF656-8A23-4A4A-89B8-3CF1F72F970C}" destId="{E306EA4B-3D8D-1842-9CFA-CA094414F03C}" srcOrd="0" destOrd="0" presId="urn:microsoft.com/office/officeart/2005/8/layout/orgChart1"/>
    <dgm:cxn modelId="{714DA6B4-D31F-FB4B-B483-8A5EE427756F}" type="presParOf" srcId="{E306EA4B-3D8D-1842-9CFA-CA094414F03C}" destId="{D8A35AC0-54C7-1A4D-851C-FD1A0A0941E9}" srcOrd="0" destOrd="0" presId="urn:microsoft.com/office/officeart/2005/8/layout/orgChart1"/>
    <dgm:cxn modelId="{F3034D5B-8A2B-CE4E-8470-894261107300}" type="presParOf" srcId="{E306EA4B-3D8D-1842-9CFA-CA094414F03C}" destId="{8C4A614D-F7C6-6344-9EC6-606482E9F63B}" srcOrd="1" destOrd="0" presId="urn:microsoft.com/office/officeart/2005/8/layout/orgChart1"/>
    <dgm:cxn modelId="{EE0C832D-E56D-B142-8043-1B5017BF6EC7}" type="presParOf" srcId="{673DF656-8A23-4A4A-89B8-3CF1F72F970C}" destId="{68FCDDB2-1BCA-1E4D-9C97-688EDF2B8041}" srcOrd="1" destOrd="0" presId="urn:microsoft.com/office/officeart/2005/8/layout/orgChart1"/>
    <dgm:cxn modelId="{C85E84DC-ADDA-2A48-A090-766ECCF1C274}" type="presParOf" srcId="{68FCDDB2-1BCA-1E4D-9C97-688EDF2B8041}" destId="{66D7A405-5D0A-8C41-B816-D36BC285E5CA}" srcOrd="0" destOrd="0" presId="urn:microsoft.com/office/officeart/2005/8/layout/orgChart1"/>
    <dgm:cxn modelId="{E4DA21F3-86CD-8444-B9E0-C0840856264C}" type="presParOf" srcId="{68FCDDB2-1BCA-1E4D-9C97-688EDF2B8041}" destId="{0478D3EC-CA71-ED45-B12C-B185EBF512DD}" srcOrd="1" destOrd="0" presId="urn:microsoft.com/office/officeart/2005/8/layout/orgChart1"/>
    <dgm:cxn modelId="{5B00572C-9E5B-9145-A276-F916905234DA}" type="presParOf" srcId="{0478D3EC-CA71-ED45-B12C-B185EBF512DD}" destId="{D2D5A54A-444A-774D-A6B3-1F3CAB945BA8}" srcOrd="0" destOrd="0" presId="urn:microsoft.com/office/officeart/2005/8/layout/orgChart1"/>
    <dgm:cxn modelId="{5F0E6D26-F222-6540-95FD-C4B3E7201087}" type="presParOf" srcId="{D2D5A54A-444A-774D-A6B3-1F3CAB945BA8}" destId="{2E1456EA-9CB5-D446-9B6C-D15494655902}" srcOrd="0" destOrd="0" presId="urn:microsoft.com/office/officeart/2005/8/layout/orgChart1"/>
    <dgm:cxn modelId="{29CBD84A-6B2C-4348-992E-5AB77A7C71E9}" type="presParOf" srcId="{D2D5A54A-444A-774D-A6B3-1F3CAB945BA8}" destId="{315A7078-433D-5841-B62E-B15E580FB9ED}" srcOrd="1" destOrd="0" presId="urn:microsoft.com/office/officeart/2005/8/layout/orgChart1"/>
    <dgm:cxn modelId="{10086733-A4CF-7946-8679-0596F85C6F90}" type="presParOf" srcId="{0478D3EC-CA71-ED45-B12C-B185EBF512DD}" destId="{3259AD45-E3DF-D542-B1BB-604D83525386}" srcOrd="1" destOrd="0" presId="urn:microsoft.com/office/officeart/2005/8/layout/orgChart1"/>
    <dgm:cxn modelId="{3CC8650E-01CF-5043-8E40-E005A9D80956}" type="presParOf" srcId="{3259AD45-E3DF-D542-B1BB-604D83525386}" destId="{F86F7EB2-1B94-BC4A-9E5D-0171B6A2F07C}" srcOrd="0" destOrd="0" presId="urn:microsoft.com/office/officeart/2005/8/layout/orgChart1"/>
    <dgm:cxn modelId="{B73B374F-59C1-5245-AFB0-F8DA78FFB8F0}" type="presParOf" srcId="{3259AD45-E3DF-D542-B1BB-604D83525386}" destId="{3CD319EE-894C-5040-984C-D3C1DB8B2BD0}" srcOrd="1" destOrd="0" presId="urn:microsoft.com/office/officeart/2005/8/layout/orgChart1"/>
    <dgm:cxn modelId="{19A013F2-4884-8E47-B657-2333BE2A3A92}" type="presParOf" srcId="{3CD319EE-894C-5040-984C-D3C1DB8B2BD0}" destId="{AB788C52-061F-B249-851E-04DC78276087}" srcOrd="0" destOrd="0" presId="urn:microsoft.com/office/officeart/2005/8/layout/orgChart1"/>
    <dgm:cxn modelId="{483B1915-8373-5644-A39C-069A8AD9CE2E}" type="presParOf" srcId="{AB788C52-061F-B249-851E-04DC78276087}" destId="{5C5B38FE-D15D-6A45-9591-ED94559EB705}" srcOrd="0" destOrd="0" presId="urn:microsoft.com/office/officeart/2005/8/layout/orgChart1"/>
    <dgm:cxn modelId="{93C285F7-E86E-C246-BD4F-F0BF0A1028B4}" type="presParOf" srcId="{AB788C52-061F-B249-851E-04DC78276087}" destId="{AD9B5B28-290C-1441-A76E-3762701967C2}" srcOrd="1" destOrd="0" presId="urn:microsoft.com/office/officeart/2005/8/layout/orgChart1"/>
    <dgm:cxn modelId="{F9A97486-0130-8144-913A-F3C317F7FBC3}" type="presParOf" srcId="{3CD319EE-894C-5040-984C-D3C1DB8B2BD0}" destId="{E7054778-6C7C-0647-8473-953B824F18DC}" srcOrd="1" destOrd="0" presId="urn:microsoft.com/office/officeart/2005/8/layout/orgChart1"/>
    <dgm:cxn modelId="{429C08E1-E942-9245-9AF5-6EA3BE9E3DFD}" type="presParOf" srcId="{E7054778-6C7C-0647-8473-953B824F18DC}" destId="{1F84C96D-1300-874C-BC50-78649F45F5D6}" srcOrd="0" destOrd="0" presId="urn:microsoft.com/office/officeart/2005/8/layout/orgChart1"/>
    <dgm:cxn modelId="{80C47999-A852-074E-A6CC-CD9F0A71835E}" type="presParOf" srcId="{E7054778-6C7C-0647-8473-953B824F18DC}" destId="{41A69FF9-777A-2A45-9B80-C332BDB72AE1}" srcOrd="1" destOrd="0" presId="urn:microsoft.com/office/officeart/2005/8/layout/orgChart1"/>
    <dgm:cxn modelId="{FED43B79-8921-0349-82C1-83DAF644008F}" type="presParOf" srcId="{41A69FF9-777A-2A45-9B80-C332BDB72AE1}" destId="{F9BB8760-C31B-2240-AD5E-8A05F3C3AFFD}" srcOrd="0" destOrd="0" presId="urn:microsoft.com/office/officeart/2005/8/layout/orgChart1"/>
    <dgm:cxn modelId="{265B4A5E-CA06-184B-83CE-E7DB0928F112}" type="presParOf" srcId="{F9BB8760-C31B-2240-AD5E-8A05F3C3AFFD}" destId="{50483B36-BE0B-B848-B398-711F0529B49F}" srcOrd="0" destOrd="0" presId="urn:microsoft.com/office/officeart/2005/8/layout/orgChart1"/>
    <dgm:cxn modelId="{761687B2-0044-C84D-9363-6E7382CBAE5C}" type="presParOf" srcId="{F9BB8760-C31B-2240-AD5E-8A05F3C3AFFD}" destId="{25EA0945-0CF9-9446-85DE-CED1EBE6D905}" srcOrd="1" destOrd="0" presId="urn:microsoft.com/office/officeart/2005/8/layout/orgChart1"/>
    <dgm:cxn modelId="{601A0E49-8924-9D41-AAB8-454CA391D9E2}" type="presParOf" srcId="{41A69FF9-777A-2A45-9B80-C332BDB72AE1}" destId="{76534DD3-4748-BF4C-9BE9-4510E02E5653}" srcOrd="1" destOrd="0" presId="urn:microsoft.com/office/officeart/2005/8/layout/orgChart1"/>
    <dgm:cxn modelId="{48038DC8-BE00-5D4B-9FE8-DAAC01CCFEE2}" type="presParOf" srcId="{76534DD3-4748-BF4C-9BE9-4510E02E5653}" destId="{ED5AD38B-1298-1E46-9FE9-DA25323019BB}" srcOrd="0" destOrd="0" presId="urn:microsoft.com/office/officeart/2005/8/layout/orgChart1"/>
    <dgm:cxn modelId="{C65D7B7A-F487-DD47-B529-7EA3FD875A62}" type="presParOf" srcId="{76534DD3-4748-BF4C-9BE9-4510E02E5653}" destId="{96002B94-1A0E-8346-955C-B6769A62050A}" srcOrd="1" destOrd="0" presId="urn:microsoft.com/office/officeart/2005/8/layout/orgChart1"/>
    <dgm:cxn modelId="{74CF8EB0-209C-1940-A4C9-93182949EC00}" type="presParOf" srcId="{96002B94-1A0E-8346-955C-B6769A62050A}" destId="{59A81506-3083-F140-8154-011E94A02A10}" srcOrd="0" destOrd="0" presId="urn:microsoft.com/office/officeart/2005/8/layout/orgChart1"/>
    <dgm:cxn modelId="{9C5FB18E-0703-B042-865A-3AEF0A90C032}" type="presParOf" srcId="{59A81506-3083-F140-8154-011E94A02A10}" destId="{DA405A73-5D28-104F-8C98-88135F798BE1}" srcOrd="0" destOrd="0" presId="urn:microsoft.com/office/officeart/2005/8/layout/orgChart1"/>
    <dgm:cxn modelId="{1EC09516-5AA2-DF4A-A7D1-D252D83109FA}" type="presParOf" srcId="{59A81506-3083-F140-8154-011E94A02A10}" destId="{914032AB-81A7-444A-8E75-58C9396B80CA}" srcOrd="1" destOrd="0" presId="urn:microsoft.com/office/officeart/2005/8/layout/orgChart1"/>
    <dgm:cxn modelId="{D71CA273-6827-F44D-B640-C857ECCA679F}" type="presParOf" srcId="{96002B94-1A0E-8346-955C-B6769A62050A}" destId="{3E4CD12D-819E-BB4C-877B-1CC643DE6E83}" srcOrd="1" destOrd="0" presId="urn:microsoft.com/office/officeart/2005/8/layout/orgChart1"/>
    <dgm:cxn modelId="{E4C6486F-8C63-6C48-A0ED-B5F272003667}" type="presParOf" srcId="{3E4CD12D-819E-BB4C-877B-1CC643DE6E83}" destId="{1D261164-33DA-504A-98E7-7D571D003202}" srcOrd="0" destOrd="0" presId="urn:microsoft.com/office/officeart/2005/8/layout/orgChart1"/>
    <dgm:cxn modelId="{CDB3142C-B7BE-C942-8DCA-C1F60240B56D}" type="presParOf" srcId="{3E4CD12D-819E-BB4C-877B-1CC643DE6E83}" destId="{F74F3B7B-58F9-3B42-8A18-407DB6B5CC5C}" srcOrd="1" destOrd="0" presId="urn:microsoft.com/office/officeart/2005/8/layout/orgChart1"/>
    <dgm:cxn modelId="{0D532FB5-B9F5-8A4B-9242-4C4B9414FE5C}" type="presParOf" srcId="{F74F3B7B-58F9-3B42-8A18-407DB6B5CC5C}" destId="{2669F265-67DA-0141-99E5-F3AF2A878C6F}" srcOrd="0" destOrd="0" presId="urn:microsoft.com/office/officeart/2005/8/layout/orgChart1"/>
    <dgm:cxn modelId="{AE5DA21A-09B7-3D43-8EC3-94ECCB8ED4FD}" type="presParOf" srcId="{2669F265-67DA-0141-99E5-F3AF2A878C6F}" destId="{7D92B5EC-216B-EC4E-85E5-214A34FA7CE6}" srcOrd="0" destOrd="0" presId="urn:microsoft.com/office/officeart/2005/8/layout/orgChart1"/>
    <dgm:cxn modelId="{91728396-95F2-314A-BBA3-6E6766F9F506}" type="presParOf" srcId="{2669F265-67DA-0141-99E5-F3AF2A878C6F}" destId="{5A1E5CE1-E833-BC4C-9A5A-F1B5B48240F5}" srcOrd="1" destOrd="0" presId="urn:microsoft.com/office/officeart/2005/8/layout/orgChart1"/>
    <dgm:cxn modelId="{B8A52078-93EE-5348-94F8-F5FE025B0BEB}" type="presParOf" srcId="{F74F3B7B-58F9-3B42-8A18-407DB6B5CC5C}" destId="{73AD0615-1EC7-0046-9E84-0C79C36B9AF1}" srcOrd="1" destOrd="0" presId="urn:microsoft.com/office/officeart/2005/8/layout/orgChart1"/>
    <dgm:cxn modelId="{3B0CB9A8-6FA7-5F4F-B129-DF0E70F20A1D}" type="presParOf" srcId="{73AD0615-1EC7-0046-9E84-0C79C36B9AF1}" destId="{727BF483-9E88-6C44-BAF4-D1B1B157A899}" srcOrd="0" destOrd="0" presId="urn:microsoft.com/office/officeart/2005/8/layout/orgChart1"/>
    <dgm:cxn modelId="{FC82F9B2-1B13-A342-B17B-23470CEC7B7E}" type="presParOf" srcId="{73AD0615-1EC7-0046-9E84-0C79C36B9AF1}" destId="{F676F04C-5FEF-7C48-A503-7C903958197B}" srcOrd="1" destOrd="0" presId="urn:microsoft.com/office/officeart/2005/8/layout/orgChart1"/>
    <dgm:cxn modelId="{79D05AC6-EAF7-CD4B-925D-F34438C09B6F}" type="presParOf" srcId="{F676F04C-5FEF-7C48-A503-7C903958197B}" destId="{77C8FF0F-D885-734B-848D-D503CAEAA0A9}" srcOrd="0" destOrd="0" presId="urn:microsoft.com/office/officeart/2005/8/layout/orgChart1"/>
    <dgm:cxn modelId="{B6B20519-62E6-A844-8ADD-2A33078F9FB1}" type="presParOf" srcId="{77C8FF0F-D885-734B-848D-D503CAEAA0A9}" destId="{B51BC208-25B3-EA41-A6E0-AE04698DA553}" srcOrd="0" destOrd="0" presId="urn:microsoft.com/office/officeart/2005/8/layout/orgChart1"/>
    <dgm:cxn modelId="{626EFDCB-7FE9-8146-A817-2F02A3E728D8}" type="presParOf" srcId="{77C8FF0F-D885-734B-848D-D503CAEAA0A9}" destId="{B93CD158-BB9F-A44F-92EB-B9B38F170B6F}" srcOrd="1" destOrd="0" presId="urn:microsoft.com/office/officeart/2005/8/layout/orgChart1"/>
    <dgm:cxn modelId="{53EC1E84-B292-5143-BB6D-86F263886ED7}" type="presParOf" srcId="{F676F04C-5FEF-7C48-A503-7C903958197B}" destId="{31026DB9-CC4B-E349-8CC9-8090E5C00CCA}" srcOrd="1" destOrd="0" presId="urn:microsoft.com/office/officeart/2005/8/layout/orgChart1"/>
    <dgm:cxn modelId="{5E66955A-9E90-2C4E-83EA-25CE8233B802}" type="presParOf" srcId="{F676F04C-5FEF-7C48-A503-7C903958197B}" destId="{163AC7BB-2CB2-B64E-8697-C26A75EC0056}" srcOrd="2" destOrd="0" presId="urn:microsoft.com/office/officeart/2005/8/layout/orgChart1"/>
    <dgm:cxn modelId="{A0C5DDF2-C22E-7247-AAFF-CBD0CB6C17B3}" type="presParOf" srcId="{F74F3B7B-58F9-3B42-8A18-407DB6B5CC5C}" destId="{6CECE1D9-B20E-844D-ADB7-01D47ABA010B}" srcOrd="2" destOrd="0" presId="urn:microsoft.com/office/officeart/2005/8/layout/orgChart1"/>
    <dgm:cxn modelId="{FF1DBD68-B42B-7649-A0D9-F7F1198A683F}" type="presParOf" srcId="{96002B94-1A0E-8346-955C-B6769A62050A}" destId="{F0C15139-AB54-5B49-802D-09813B99134D}" srcOrd="2" destOrd="0" presId="urn:microsoft.com/office/officeart/2005/8/layout/orgChart1"/>
    <dgm:cxn modelId="{1DDE7CF3-24A6-FB4B-BDD2-F67DB4962D92}" type="presParOf" srcId="{41A69FF9-777A-2A45-9B80-C332BDB72AE1}" destId="{2789582E-CF27-4440-ABF0-6B9B3C2D25B6}" srcOrd="2" destOrd="0" presId="urn:microsoft.com/office/officeart/2005/8/layout/orgChart1"/>
    <dgm:cxn modelId="{1DBFA8D6-1F63-A644-9322-66115CCABAEA}" type="presParOf" srcId="{3CD319EE-894C-5040-984C-D3C1DB8B2BD0}" destId="{596DFB41-D1DF-BA4A-BC57-F54A8CE61FE1}" srcOrd="2" destOrd="0" presId="urn:microsoft.com/office/officeart/2005/8/layout/orgChart1"/>
    <dgm:cxn modelId="{AEF8584F-F2B2-1446-85DB-CA75762B0EDD}" type="presParOf" srcId="{0478D3EC-CA71-ED45-B12C-B185EBF512DD}" destId="{F0DE4AFE-9433-B942-B83E-7E517D563A28}" srcOrd="2" destOrd="0" presId="urn:microsoft.com/office/officeart/2005/8/layout/orgChart1"/>
    <dgm:cxn modelId="{150E79EC-C431-BD47-866B-3D251A40E4A7}" type="presParOf" srcId="{673DF656-8A23-4A4A-89B8-3CF1F72F970C}" destId="{756D5DFC-8683-844A-AD70-F57C472C4D2C}" srcOrd="2" destOrd="0" presId="urn:microsoft.com/office/officeart/2005/8/layout/orgChart1"/>
    <dgm:cxn modelId="{07B5D35E-BED2-924B-B315-AC05065C6A08}" type="presParOf" srcId="{B311508A-6888-2846-ACB5-9F5C8BAD1188}" destId="{91411695-9B44-0847-AD8A-52CBB76612D5}" srcOrd="2" destOrd="0" presId="urn:microsoft.com/office/officeart/2005/8/layout/orgChart1"/>
    <dgm:cxn modelId="{BCC0869A-8ABC-D147-98FC-AC3A841F8489}" type="presParOf" srcId="{B311508A-6888-2846-ACB5-9F5C8BAD1188}" destId="{AD362616-CE29-5745-B037-BF8445B3226A}" srcOrd="3" destOrd="0" presId="urn:microsoft.com/office/officeart/2005/8/layout/orgChart1"/>
    <dgm:cxn modelId="{F2BF57BE-8E79-7449-9517-06B3E07B45DC}" type="presParOf" srcId="{AD362616-CE29-5745-B037-BF8445B3226A}" destId="{7525ACC0-4AF3-9C43-A433-48D412CADAA4}" srcOrd="0" destOrd="0" presId="urn:microsoft.com/office/officeart/2005/8/layout/orgChart1"/>
    <dgm:cxn modelId="{BB0CDBD4-F916-064E-BE49-F18E629F569A}" type="presParOf" srcId="{7525ACC0-4AF3-9C43-A433-48D412CADAA4}" destId="{5C45122F-2198-9A48-8B80-C3525ECEDB2C}" srcOrd="0" destOrd="0" presId="urn:microsoft.com/office/officeart/2005/8/layout/orgChart1"/>
    <dgm:cxn modelId="{6485C394-03C0-6743-92F5-411E4762D352}" type="presParOf" srcId="{7525ACC0-4AF3-9C43-A433-48D412CADAA4}" destId="{9B695DCF-A1D2-1E4A-BF97-9CB42E9A514C}" srcOrd="1" destOrd="0" presId="urn:microsoft.com/office/officeart/2005/8/layout/orgChart1"/>
    <dgm:cxn modelId="{5A824CBA-61E6-3C42-B68E-C05C29B5DBFA}" type="presParOf" srcId="{AD362616-CE29-5745-B037-BF8445B3226A}" destId="{D5652C56-4AE9-F345-B53A-66A3BBB775C2}" srcOrd="1" destOrd="0" presId="urn:microsoft.com/office/officeart/2005/8/layout/orgChart1"/>
    <dgm:cxn modelId="{E51601C8-EF5A-8F4F-A6F2-5A9F5F42B5DC}" type="presParOf" srcId="{D5652C56-4AE9-F345-B53A-66A3BBB775C2}" destId="{81E32879-3336-5E4F-A678-132461AA91E6}" srcOrd="0" destOrd="0" presId="urn:microsoft.com/office/officeart/2005/8/layout/orgChart1"/>
    <dgm:cxn modelId="{8115C3C4-EF18-6A48-B720-611E1C09F377}" type="presParOf" srcId="{D5652C56-4AE9-F345-B53A-66A3BBB775C2}" destId="{185EA2E9-3B93-1C4A-B2A8-BD3007CE7B75}" srcOrd="1" destOrd="0" presId="urn:microsoft.com/office/officeart/2005/8/layout/orgChart1"/>
    <dgm:cxn modelId="{B600526A-9CBA-8D4B-82F9-385235A1CB26}" type="presParOf" srcId="{185EA2E9-3B93-1C4A-B2A8-BD3007CE7B75}" destId="{AD2C233D-8900-A447-8E4E-F1F14641A2B4}" srcOrd="0" destOrd="0" presId="urn:microsoft.com/office/officeart/2005/8/layout/orgChart1"/>
    <dgm:cxn modelId="{AE515359-7E96-1C4F-82C8-1A57F2BDB47D}" type="presParOf" srcId="{AD2C233D-8900-A447-8E4E-F1F14641A2B4}" destId="{E5C1E07C-7459-EB4F-9F20-9B3481824CED}" srcOrd="0" destOrd="0" presId="urn:microsoft.com/office/officeart/2005/8/layout/orgChart1"/>
    <dgm:cxn modelId="{1C0CA0BE-C981-A948-B280-856B431FCE0A}" type="presParOf" srcId="{AD2C233D-8900-A447-8E4E-F1F14641A2B4}" destId="{DB578BAE-6E28-9F42-B8D9-EAF0373958E5}" srcOrd="1" destOrd="0" presId="urn:microsoft.com/office/officeart/2005/8/layout/orgChart1"/>
    <dgm:cxn modelId="{7ED1C90A-D97C-CB48-9129-3E9ED58798C8}" type="presParOf" srcId="{185EA2E9-3B93-1C4A-B2A8-BD3007CE7B75}" destId="{04FEB808-5EE9-BD4B-B210-8B8B87C44633}" srcOrd="1" destOrd="0" presId="urn:microsoft.com/office/officeart/2005/8/layout/orgChart1"/>
    <dgm:cxn modelId="{5107B6CA-36B5-9442-A46E-2E8E77C17CED}" type="presParOf" srcId="{04FEB808-5EE9-BD4B-B210-8B8B87C44633}" destId="{89AD0976-A47B-5F46-933E-E2F52AE84327}" srcOrd="0" destOrd="0" presId="urn:microsoft.com/office/officeart/2005/8/layout/orgChart1"/>
    <dgm:cxn modelId="{23E4D54E-E969-1F42-A413-F6255E20209C}" type="presParOf" srcId="{04FEB808-5EE9-BD4B-B210-8B8B87C44633}" destId="{F2D46D4E-F63B-9B4B-96BD-BA8208C626FB}" srcOrd="1" destOrd="0" presId="urn:microsoft.com/office/officeart/2005/8/layout/orgChart1"/>
    <dgm:cxn modelId="{43977015-A42B-2647-A87D-6DD5579C79D0}" type="presParOf" srcId="{F2D46D4E-F63B-9B4B-96BD-BA8208C626FB}" destId="{FE84A1C9-CE58-FB43-8E72-82949876B651}" srcOrd="0" destOrd="0" presId="urn:microsoft.com/office/officeart/2005/8/layout/orgChart1"/>
    <dgm:cxn modelId="{3DD5E954-5DE4-B441-9854-8862BF6E60EE}" type="presParOf" srcId="{FE84A1C9-CE58-FB43-8E72-82949876B651}" destId="{5501FDF6-3C37-8F49-AC48-1B0F40BD4526}" srcOrd="0" destOrd="0" presId="urn:microsoft.com/office/officeart/2005/8/layout/orgChart1"/>
    <dgm:cxn modelId="{A8389880-B807-B54A-B099-678629F41DB0}" type="presParOf" srcId="{FE84A1C9-CE58-FB43-8E72-82949876B651}" destId="{B684D086-86C3-034D-99B6-9ED2ADC5D675}" srcOrd="1" destOrd="0" presId="urn:microsoft.com/office/officeart/2005/8/layout/orgChart1"/>
    <dgm:cxn modelId="{A0D61105-7070-554C-B00E-8680C40DA99B}" type="presParOf" srcId="{F2D46D4E-F63B-9B4B-96BD-BA8208C626FB}" destId="{C62C766E-70FA-4A47-8149-40637516513E}" srcOrd="1" destOrd="0" presId="urn:microsoft.com/office/officeart/2005/8/layout/orgChart1"/>
    <dgm:cxn modelId="{ED683BC6-DF3D-2D41-83FF-92BFFD91FC46}" type="presParOf" srcId="{C62C766E-70FA-4A47-8149-40637516513E}" destId="{3CF6ACEF-ED3A-1441-B6C5-3582EECD600A}" srcOrd="0" destOrd="0" presId="urn:microsoft.com/office/officeart/2005/8/layout/orgChart1"/>
    <dgm:cxn modelId="{6424D474-B7CA-1B48-B0F5-05F26C0D34CD}" type="presParOf" srcId="{C62C766E-70FA-4A47-8149-40637516513E}" destId="{FDB1F09E-FCB0-7D41-8F61-5B7EE92F1DD2}" srcOrd="1" destOrd="0" presId="urn:microsoft.com/office/officeart/2005/8/layout/orgChart1"/>
    <dgm:cxn modelId="{A0B2C46D-0C98-DB40-9C45-4DFE147E9EE8}" type="presParOf" srcId="{FDB1F09E-FCB0-7D41-8F61-5B7EE92F1DD2}" destId="{160B0A96-5F8C-9D4B-A745-FF46EA5E5EE1}" srcOrd="0" destOrd="0" presId="urn:microsoft.com/office/officeart/2005/8/layout/orgChart1"/>
    <dgm:cxn modelId="{DA8D56B5-A44E-2A4F-B772-01BD88D1A772}" type="presParOf" srcId="{160B0A96-5F8C-9D4B-A745-FF46EA5E5EE1}" destId="{F40EAD6B-4EF9-4241-B738-65D2E5F75BE2}" srcOrd="0" destOrd="0" presId="urn:microsoft.com/office/officeart/2005/8/layout/orgChart1"/>
    <dgm:cxn modelId="{8D9FA9C0-F107-CD49-8415-ADC0C5C3E58A}" type="presParOf" srcId="{160B0A96-5F8C-9D4B-A745-FF46EA5E5EE1}" destId="{08B49ED5-5F03-A84B-8347-9F9342B1243F}" srcOrd="1" destOrd="0" presId="urn:microsoft.com/office/officeart/2005/8/layout/orgChart1"/>
    <dgm:cxn modelId="{E8DF04B5-FEEA-8047-82FE-8266A788CA89}" type="presParOf" srcId="{FDB1F09E-FCB0-7D41-8F61-5B7EE92F1DD2}" destId="{1B4902C4-6C55-2242-B9B5-27E81799E8A0}" srcOrd="1" destOrd="0" presId="urn:microsoft.com/office/officeart/2005/8/layout/orgChart1"/>
    <dgm:cxn modelId="{30A4C0CE-71FE-4048-A705-E69433D802AA}" type="presParOf" srcId="{1B4902C4-6C55-2242-B9B5-27E81799E8A0}" destId="{5A6022A2-55A7-EB42-9935-DFBA74A70999}" srcOrd="0" destOrd="0" presId="urn:microsoft.com/office/officeart/2005/8/layout/orgChart1"/>
    <dgm:cxn modelId="{EDB2F42D-BE67-7D4A-94C7-DE728CB6621E}" type="presParOf" srcId="{1B4902C4-6C55-2242-B9B5-27E81799E8A0}" destId="{9C176124-F706-7D43-B6F5-EC836C058606}" srcOrd="1" destOrd="0" presId="urn:microsoft.com/office/officeart/2005/8/layout/orgChart1"/>
    <dgm:cxn modelId="{E197E3D9-D84F-8345-BC3A-E63430440379}" type="presParOf" srcId="{9C176124-F706-7D43-B6F5-EC836C058606}" destId="{373D5611-E11E-E346-92A8-CFBF1D808C51}" srcOrd="0" destOrd="0" presId="urn:microsoft.com/office/officeart/2005/8/layout/orgChart1"/>
    <dgm:cxn modelId="{1A717903-EFDB-FD4D-8C7A-9A9FD198BBFF}" type="presParOf" srcId="{373D5611-E11E-E346-92A8-CFBF1D808C51}" destId="{13F964FB-5DE8-5C4D-A8AF-95803D75DED9}" srcOrd="0" destOrd="0" presId="urn:microsoft.com/office/officeart/2005/8/layout/orgChart1"/>
    <dgm:cxn modelId="{744CB3D9-82B0-6143-8D24-5938E4CFC319}" type="presParOf" srcId="{373D5611-E11E-E346-92A8-CFBF1D808C51}" destId="{E46C8F7B-FC57-8646-A707-BADF4B42511A}" srcOrd="1" destOrd="0" presId="urn:microsoft.com/office/officeart/2005/8/layout/orgChart1"/>
    <dgm:cxn modelId="{C946A1FA-C255-3A4D-A830-601D44416965}" type="presParOf" srcId="{9C176124-F706-7D43-B6F5-EC836C058606}" destId="{CDD48558-F424-EC41-B34C-714CBE25EC0D}" srcOrd="1" destOrd="0" presId="urn:microsoft.com/office/officeart/2005/8/layout/orgChart1"/>
    <dgm:cxn modelId="{0DF61237-8BED-2443-A6CF-DB5EF9097691}" type="presParOf" srcId="{CDD48558-F424-EC41-B34C-714CBE25EC0D}" destId="{72DF8FA3-B3AA-8446-9CD9-ACDC1F1EBDE9}" srcOrd="0" destOrd="0" presId="urn:microsoft.com/office/officeart/2005/8/layout/orgChart1"/>
    <dgm:cxn modelId="{BC97F7C2-7010-8546-BCA6-E07E64EECE68}" type="presParOf" srcId="{CDD48558-F424-EC41-B34C-714CBE25EC0D}" destId="{3603E410-FA73-1A46-A28B-1D311382C0D6}" srcOrd="1" destOrd="0" presId="urn:microsoft.com/office/officeart/2005/8/layout/orgChart1"/>
    <dgm:cxn modelId="{E4DA647C-FBC7-9847-98F9-73069CE33F45}" type="presParOf" srcId="{3603E410-FA73-1A46-A28B-1D311382C0D6}" destId="{9B9F3AED-7C9A-5F4B-B8DC-3559A18EB83E}" srcOrd="0" destOrd="0" presId="urn:microsoft.com/office/officeart/2005/8/layout/orgChart1"/>
    <dgm:cxn modelId="{2B118000-7738-BE4C-B713-EC38439A8A9A}" type="presParOf" srcId="{9B9F3AED-7C9A-5F4B-B8DC-3559A18EB83E}" destId="{B4502DD0-7307-3C4E-9BDE-F18C03E74746}" srcOrd="0" destOrd="0" presId="urn:microsoft.com/office/officeart/2005/8/layout/orgChart1"/>
    <dgm:cxn modelId="{EB1B24AB-71DA-7E4C-8173-D1ACFEEA5119}" type="presParOf" srcId="{9B9F3AED-7C9A-5F4B-B8DC-3559A18EB83E}" destId="{946DDB58-894D-8B4D-90F8-064047ED8C64}" srcOrd="1" destOrd="0" presId="urn:microsoft.com/office/officeart/2005/8/layout/orgChart1"/>
    <dgm:cxn modelId="{202A1780-67E1-B944-820F-018AC151E4E1}" type="presParOf" srcId="{3603E410-FA73-1A46-A28B-1D311382C0D6}" destId="{A35A9578-A9C7-7C45-8227-DD59A87FE571}" srcOrd="1" destOrd="0" presId="urn:microsoft.com/office/officeart/2005/8/layout/orgChart1"/>
    <dgm:cxn modelId="{3AD51B54-887D-7941-996D-7DE96ED41B4A}" type="presParOf" srcId="{A35A9578-A9C7-7C45-8227-DD59A87FE571}" destId="{E6FDB627-251C-0043-8226-D47A0A75D797}" srcOrd="0" destOrd="0" presId="urn:microsoft.com/office/officeart/2005/8/layout/orgChart1"/>
    <dgm:cxn modelId="{99385AC7-A181-B749-A1CA-FBF898C43543}" type="presParOf" srcId="{A35A9578-A9C7-7C45-8227-DD59A87FE571}" destId="{C443E4AC-0B9A-0148-8CC3-D3FE5BAEC973}" srcOrd="1" destOrd="0" presId="urn:microsoft.com/office/officeart/2005/8/layout/orgChart1"/>
    <dgm:cxn modelId="{35F7ADBA-FC78-834A-BCD1-882CCFAF6329}" type="presParOf" srcId="{C443E4AC-0B9A-0148-8CC3-D3FE5BAEC973}" destId="{877C447C-6AFD-2045-8F53-47CD60EDD223}" srcOrd="0" destOrd="0" presId="urn:microsoft.com/office/officeart/2005/8/layout/orgChart1"/>
    <dgm:cxn modelId="{BF8D23D0-5CD8-A94C-A295-3D1CFF23A02E}" type="presParOf" srcId="{877C447C-6AFD-2045-8F53-47CD60EDD223}" destId="{4005819C-5AEF-504D-8077-0E9F1379164C}" srcOrd="0" destOrd="0" presId="urn:microsoft.com/office/officeart/2005/8/layout/orgChart1"/>
    <dgm:cxn modelId="{1F00B315-6808-3540-A653-F82CF3628AD7}" type="presParOf" srcId="{877C447C-6AFD-2045-8F53-47CD60EDD223}" destId="{46CC1B55-FFE0-A24A-ABE9-62272AA50691}" srcOrd="1" destOrd="0" presId="urn:microsoft.com/office/officeart/2005/8/layout/orgChart1"/>
    <dgm:cxn modelId="{06A82454-B661-4D4B-8A2B-8084471B4AB9}" type="presParOf" srcId="{C443E4AC-0B9A-0148-8CC3-D3FE5BAEC973}" destId="{E19C2D88-D5F7-D847-9DF5-F30874B25DD6}" srcOrd="1" destOrd="0" presId="urn:microsoft.com/office/officeart/2005/8/layout/orgChart1"/>
    <dgm:cxn modelId="{22473396-692D-6C4F-A624-59EABB8136E8}" type="presParOf" srcId="{C443E4AC-0B9A-0148-8CC3-D3FE5BAEC973}" destId="{65D663D5-5FCF-F544-8D47-08BE056C637D}" srcOrd="2" destOrd="0" presId="urn:microsoft.com/office/officeart/2005/8/layout/orgChart1"/>
    <dgm:cxn modelId="{104D70FC-D063-F049-B468-81F175E96124}" type="presParOf" srcId="{3603E410-FA73-1A46-A28B-1D311382C0D6}" destId="{41724D14-675F-3748-B494-E3A4A678308A}" srcOrd="2" destOrd="0" presId="urn:microsoft.com/office/officeart/2005/8/layout/orgChart1"/>
    <dgm:cxn modelId="{85BEB5AD-63D6-D747-949C-DAC6362641D2}" type="presParOf" srcId="{9C176124-F706-7D43-B6F5-EC836C058606}" destId="{AAA79552-D403-0449-B5D6-E93E5747418F}" srcOrd="2" destOrd="0" presId="urn:microsoft.com/office/officeart/2005/8/layout/orgChart1"/>
    <dgm:cxn modelId="{C0A6529B-4DCF-F34F-948B-AAC6EC9A3FE8}" type="presParOf" srcId="{FDB1F09E-FCB0-7D41-8F61-5B7EE92F1DD2}" destId="{D9AC1A90-D24D-FF45-B359-2FB7C3F1F600}" srcOrd="2" destOrd="0" presId="urn:microsoft.com/office/officeart/2005/8/layout/orgChart1"/>
    <dgm:cxn modelId="{4228FF7B-75F9-A848-9699-08ACA7A2C178}" type="presParOf" srcId="{F2D46D4E-F63B-9B4B-96BD-BA8208C626FB}" destId="{1EE8C6CB-8499-224B-A508-AE3066A3FE59}" srcOrd="2" destOrd="0" presId="urn:microsoft.com/office/officeart/2005/8/layout/orgChart1"/>
    <dgm:cxn modelId="{E0467636-74EF-CD40-B05A-8612B7C0C0CE}" type="presParOf" srcId="{185EA2E9-3B93-1C4A-B2A8-BD3007CE7B75}" destId="{28F596C9-1C25-9042-82C7-25FCF4748539}" srcOrd="2" destOrd="0" presId="urn:microsoft.com/office/officeart/2005/8/layout/orgChart1"/>
    <dgm:cxn modelId="{27A0F317-8E2C-0F4D-BE11-C361CCA15225}" type="presParOf" srcId="{AD362616-CE29-5745-B037-BF8445B3226A}" destId="{699319CA-14F9-554B-98D3-693915DAE3E1}" srcOrd="2" destOrd="0" presId="urn:microsoft.com/office/officeart/2005/8/layout/orgChart1"/>
    <dgm:cxn modelId="{AF18D158-3AAA-6949-BB7B-904D9CDFC0D7}" type="presParOf" srcId="{B311508A-6888-2846-ACB5-9F5C8BAD1188}" destId="{5D6600AF-3A27-CA4D-A3F9-9479E34651B5}" srcOrd="4" destOrd="0" presId="urn:microsoft.com/office/officeart/2005/8/layout/orgChart1"/>
    <dgm:cxn modelId="{07D89774-8082-7448-8C56-487994D35616}" type="presParOf" srcId="{B311508A-6888-2846-ACB5-9F5C8BAD1188}" destId="{AF58912D-C645-2747-AF11-6F9E077E3A34}" srcOrd="5" destOrd="0" presId="urn:microsoft.com/office/officeart/2005/8/layout/orgChart1"/>
    <dgm:cxn modelId="{71443E78-1543-A043-B0B8-E845AFCF4AA9}" type="presParOf" srcId="{AF58912D-C645-2747-AF11-6F9E077E3A34}" destId="{7D9DFB00-EE8F-664D-9011-A302F619E0DB}" srcOrd="0" destOrd="0" presId="urn:microsoft.com/office/officeart/2005/8/layout/orgChart1"/>
    <dgm:cxn modelId="{B155E189-51AC-A844-A4C8-B63E50B5ED82}" type="presParOf" srcId="{7D9DFB00-EE8F-664D-9011-A302F619E0DB}" destId="{E2FE2F85-169E-734D-9ECE-3C5BFDF05328}" srcOrd="0" destOrd="0" presId="urn:microsoft.com/office/officeart/2005/8/layout/orgChart1"/>
    <dgm:cxn modelId="{92FB5980-518F-D446-94FB-37673B9EBD71}" type="presParOf" srcId="{7D9DFB00-EE8F-664D-9011-A302F619E0DB}" destId="{5D0DB29B-2778-8F41-9CF4-AD83943D7D88}" srcOrd="1" destOrd="0" presId="urn:microsoft.com/office/officeart/2005/8/layout/orgChart1"/>
    <dgm:cxn modelId="{98B258EE-3AC1-3A48-912C-95B54D07473A}" type="presParOf" srcId="{AF58912D-C645-2747-AF11-6F9E077E3A34}" destId="{EC06233F-E00F-D94E-9EA9-33F49B19B483}" srcOrd="1" destOrd="0" presId="urn:microsoft.com/office/officeart/2005/8/layout/orgChart1"/>
    <dgm:cxn modelId="{1616FBC5-95DD-5F45-9D88-A2A391C48F0F}" type="presParOf" srcId="{EC06233F-E00F-D94E-9EA9-33F49B19B483}" destId="{47166AA5-CD00-6D48-A1CC-9FFCCD670BB1}" srcOrd="0" destOrd="0" presId="urn:microsoft.com/office/officeart/2005/8/layout/orgChart1"/>
    <dgm:cxn modelId="{4030FD34-12FF-A644-8A17-423E6D087FF5}" type="presParOf" srcId="{EC06233F-E00F-D94E-9EA9-33F49B19B483}" destId="{2436EDA4-C46B-7B4C-BDF6-2D9D76AC6283}" srcOrd="1" destOrd="0" presId="urn:microsoft.com/office/officeart/2005/8/layout/orgChart1"/>
    <dgm:cxn modelId="{E138142F-FC20-5143-8448-80157DCFB8CC}" type="presParOf" srcId="{2436EDA4-C46B-7B4C-BDF6-2D9D76AC6283}" destId="{6982F2B1-8F58-D745-9109-26F401D64EC3}" srcOrd="0" destOrd="0" presId="urn:microsoft.com/office/officeart/2005/8/layout/orgChart1"/>
    <dgm:cxn modelId="{D7A0B2C8-E731-3140-9D24-D7D2DE89B40D}" type="presParOf" srcId="{6982F2B1-8F58-D745-9109-26F401D64EC3}" destId="{4FE768B1-C5F3-874C-B10D-139C6C50ABA0}" srcOrd="0" destOrd="0" presId="urn:microsoft.com/office/officeart/2005/8/layout/orgChart1"/>
    <dgm:cxn modelId="{FE7F188F-3680-0840-A41D-5F07D47464B8}" type="presParOf" srcId="{6982F2B1-8F58-D745-9109-26F401D64EC3}" destId="{FDDA1441-AC8D-4644-9213-73540354647C}" srcOrd="1" destOrd="0" presId="urn:microsoft.com/office/officeart/2005/8/layout/orgChart1"/>
    <dgm:cxn modelId="{E344F347-A197-324E-8947-BE3A304C828F}" type="presParOf" srcId="{2436EDA4-C46B-7B4C-BDF6-2D9D76AC6283}" destId="{B6DFC9B3-5530-D64C-81E8-5454D87B2458}" srcOrd="1" destOrd="0" presId="urn:microsoft.com/office/officeart/2005/8/layout/orgChart1"/>
    <dgm:cxn modelId="{36972BAC-457A-2845-BFE7-33CCD7628D23}" type="presParOf" srcId="{B6DFC9B3-5530-D64C-81E8-5454D87B2458}" destId="{DDE8C4A7-56C2-9F48-B111-6C608F5F5DD1}" srcOrd="0" destOrd="0" presId="urn:microsoft.com/office/officeart/2005/8/layout/orgChart1"/>
    <dgm:cxn modelId="{D78E64AB-CA72-2A4D-811D-043D066A28F4}" type="presParOf" srcId="{B6DFC9B3-5530-D64C-81E8-5454D87B2458}" destId="{3BBE2D96-36B3-BA42-AFEF-32279896D3F1}" srcOrd="1" destOrd="0" presId="urn:microsoft.com/office/officeart/2005/8/layout/orgChart1"/>
    <dgm:cxn modelId="{6E47E95F-6A0F-C640-9397-E82626543A20}" type="presParOf" srcId="{3BBE2D96-36B3-BA42-AFEF-32279896D3F1}" destId="{BDEFA72D-A071-CF43-BD56-71F151960096}" srcOrd="0" destOrd="0" presId="urn:microsoft.com/office/officeart/2005/8/layout/orgChart1"/>
    <dgm:cxn modelId="{C3042CE8-A4DE-6E4C-BB2B-F5317FFAD2A1}" type="presParOf" srcId="{BDEFA72D-A071-CF43-BD56-71F151960096}" destId="{7A7A7639-F799-5C45-B9B7-7AE501D25F4C}" srcOrd="0" destOrd="0" presId="urn:microsoft.com/office/officeart/2005/8/layout/orgChart1"/>
    <dgm:cxn modelId="{79005798-A162-6D44-88EA-026586DDB6AC}" type="presParOf" srcId="{BDEFA72D-A071-CF43-BD56-71F151960096}" destId="{DD735834-9E34-C74E-8C30-A4BF215E8726}" srcOrd="1" destOrd="0" presId="urn:microsoft.com/office/officeart/2005/8/layout/orgChart1"/>
    <dgm:cxn modelId="{244DEC13-6592-F64F-880C-CBA47D4379C8}" type="presParOf" srcId="{3BBE2D96-36B3-BA42-AFEF-32279896D3F1}" destId="{492FBD76-3270-3644-9D53-9D5A1D667180}" srcOrd="1" destOrd="0" presId="urn:microsoft.com/office/officeart/2005/8/layout/orgChart1"/>
    <dgm:cxn modelId="{8F109C29-E427-264C-916A-17939C4EE194}" type="presParOf" srcId="{492FBD76-3270-3644-9D53-9D5A1D667180}" destId="{3959E319-AB9F-8E4B-BF02-D3DE8881D3C6}" srcOrd="0" destOrd="0" presId="urn:microsoft.com/office/officeart/2005/8/layout/orgChart1"/>
    <dgm:cxn modelId="{FAF03D71-0437-A642-B0E2-D90AB74C9363}" type="presParOf" srcId="{492FBD76-3270-3644-9D53-9D5A1D667180}" destId="{348925AF-2D70-BF4A-A806-A2DDA841E5FD}" srcOrd="1" destOrd="0" presId="urn:microsoft.com/office/officeart/2005/8/layout/orgChart1"/>
    <dgm:cxn modelId="{E233CF78-E10B-CB46-9375-FC74F994535D}" type="presParOf" srcId="{348925AF-2D70-BF4A-A806-A2DDA841E5FD}" destId="{D1A16E80-875C-554C-B8FD-126ECC1FA700}" srcOrd="0" destOrd="0" presId="urn:microsoft.com/office/officeart/2005/8/layout/orgChart1"/>
    <dgm:cxn modelId="{B46441BA-8D74-C140-A8B7-3CA787EBB840}" type="presParOf" srcId="{D1A16E80-875C-554C-B8FD-126ECC1FA700}" destId="{B0655EDE-F685-0B4E-BDEF-7CBCDCF5F4D8}" srcOrd="0" destOrd="0" presId="urn:microsoft.com/office/officeart/2005/8/layout/orgChart1"/>
    <dgm:cxn modelId="{91D91E54-EADA-5D40-8C39-33808D10669E}" type="presParOf" srcId="{D1A16E80-875C-554C-B8FD-126ECC1FA700}" destId="{6DA00B2E-1F7A-E248-B945-8F03F9BE8891}" srcOrd="1" destOrd="0" presId="urn:microsoft.com/office/officeart/2005/8/layout/orgChart1"/>
    <dgm:cxn modelId="{07F4BA09-CAE1-B441-B8F5-CCDDC0EA6DBB}" type="presParOf" srcId="{348925AF-2D70-BF4A-A806-A2DDA841E5FD}" destId="{8116DC97-432C-464B-AD15-CCF7D2942745}" srcOrd="1" destOrd="0" presId="urn:microsoft.com/office/officeart/2005/8/layout/orgChart1"/>
    <dgm:cxn modelId="{B09130D0-17C5-E240-A966-9E5DE3CA3169}" type="presParOf" srcId="{8116DC97-432C-464B-AD15-CCF7D2942745}" destId="{9D74C969-70DC-E04F-942A-8EF1B1483148}" srcOrd="0" destOrd="0" presId="urn:microsoft.com/office/officeart/2005/8/layout/orgChart1"/>
    <dgm:cxn modelId="{D5A00B18-7EE1-C949-A0BB-AADBB8A190AD}" type="presParOf" srcId="{8116DC97-432C-464B-AD15-CCF7D2942745}" destId="{C66F4F10-F88B-BE4B-B89C-DF4494D36AE5}" srcOrd="1" destOrd="0" presId="urn:microsoft.com/office/officeart/2005/8/layout/orgChart1"/>
    <dgm:cxn modelId="{8B572AD7-F9F3-5A4A-A47B-DCD2678E0639}" type="presParOf" srcId="{C66F4F10-F88B-BE4B-B89C-DF4494D36AE5}" destId="{CA1F5F89-51AE-F34C-A4A1-A33C4332B5F7}" srcOrd="0" destOrd="0" presId="urn:microsoft.com/office/officeart/2005/8/layout/orgChart1"/>
    <dgm:cxn modelId="{4341F3D9-22AC-394E-88B8-DD1759BF7CC6}" type="presParOf" srcId="{CA1F5F89-51AE-F34C-A4A1-A33C4332B5F7}" destId="{C9649196-5F49-FC4E-A94B-77E9CF6C8BB5}" srcOrd="0" destOrd="0" presId="urn:microsoft.com/office/officeart/2005/8/layout/orgChart1"/>
    <dgm:cxn modelId="{C06A2237-63FC-AA46-8768-42CA47F147C5}" type="presParOf" srcId="{CA1F5F89-51AE-F34C-A4A1-A33C4332B5F7}" destId="{957C2F26-0430-5047-B735-5A49BB45B7FD}" srcOrd="1" destOrd="0" presId="urn:microsoft.com/office/officeart/2005/8/layout/orgChart1"/>
    <dgm:cxn modelId="{A3CD2905-805B-E742-A62E-22F4CAFCCAA9}" type="presParOf" srcId="{C66F4F10-F88B-BE4B-B89C-DF4494D36AE5}" destId="{165863FB-E3C3-EE4A-8D3D-0F7EE4D30395}" srcOrd="1" destOrd="0" presId="urn:microsoft.com/office/officeart/2005/8/layout/orgChart1"/>
    <dgm:cxn modelId="{7CD83C6C-715C-204E-8366-7C47B1A15071}" type="presParOf" srcId="{165863FB-E3C3-EE4A-8D3D-0F7EE4D30395}" destId="{BEF5727F-3247-0144-BA31-C086A2A5D036}" srcOrd="0" destOrd="0" presId="urn:microsoft.com/office/officeart/2005/8/layout/orgChart1"/>
    <dgm:cxn modelId="{348D2205-7C1D-3E41-9B88-D2757EAD98C0}" type="presParOf" srcId="{165863FB-E3C3-EE4A-8D3D-0F7EE4D30395}" destId="{91107E91-DD15-4F46-82DD-E881FD468390}" srcOrd="1" destOrd="0" presId="urn:microsoft.com/office/officeart/2005/8/layout/orgChart1"/>
    <dgm:cxn modelId="{01BBF4B5-61ED-F04D-9E0B-CED60C041386}" type="presParOf" srcId="{91107E91-DD15-4F46-82DD-E881FD468390}" destId="{746DFB83-7F58-2D43-9F1B-1D9B51CF829C}" srcOrd="0" destOrd="0" presId="urn:microsoft.com/office/officeart/2005/8/layout/orgChart1"/>
    <dgm:cxn modelId="{312DAD9B-5D99-C244-80A3-8A90BC0404AC}" type="presParOf" srcId="{746DFB83-7F58-2D43-9F1B-1D9B51CF829C}" destId="{CD542613-0786-334C-9B8C-63AD8DD0DDB6}" srcOrd="0" destOrd="0" presId="urn:microsoft.com/office/officeart/2005/8/layout/orgChart1"/>
    <dgm:cxn modelId="{FE4B9ED3-68E6-EE43-8203-AB9771D0ECDF}" type="presParOf" srcId="{746DFB83-7F58-2D43-9F1B-1D9B51CF829C}" destId="{A072D25A-87D2-614B-98E5-F181D14C5C83}" srcOrd="1" destOrd="0" presId="urn:microsoft.com/office/officeart/2005/8/layout/orgChart1"/>
    <dgm:cxn modelId="{6CF2421E-7C41-6648-9DC2-D4DCD3D7461C}" type="presParOf" srcId="{91107E91-DD15-4F46-82DD-E881FD468390}" destId="{2AAE473D-BB7F-1A45-970D-15623952A07B}" srcOrd="1" destOrd="0" presId="urn:microsoft.com/office/officeart/2005/8/layout/orgChart1"/>
    <dgm:cxn modelId="{E4F678A1-C931-6C44-A245-93CB245D369F}" type="presParOf" srcId="{2AAE473D-BB7F-1A45-970D-15623952A07B}" destId="{D5427BA0-0C1D-AF4E-B51E-7978905527E6}" srcOrd="0" destOrd="0" presId="urn:microsoft.com/office/officeart/2005/8/layout/orgChart1"/>
    <dgm:cxn modelId="{94454EAD-F9B5-B746-873A-B3874C9F777E}" type="presParOf" srcId="{2AAE473D-BB7F-1A45-970D-15623952A07B}" destId="{1F75E7BB-1B1F-7240-B0B1-11D1E5B364CA}" srcOrd="1" destOrd="0" presId="urn:microsoft.com/office/officeart/2005/8/layout/orgChart1"/>
    <dgm:cxn modelId="{5BD64E4A-148E-5A43-B76A-E3CB10F30788}" type="presParOf" srcId="{1F75E7BB-1B1F-7240-B0B1-11D1E5B364CA}" destId="{491B7B0B-311C-D349-970F-25993CE76002}" srcOrd="0" destOrd="0" presId="urn:microsoft.com/office/officeart/2005/8/layout/orgChart1"/>
    <dgm:cxn modelId="{0DE4F8B5-3F8A-2949-8A7A-090D1CA83EE0}" type="presParOf" srcId="{491B7B0B-311C-D349-970F-25993CE76002}" destId="{5F45A8C1-E48C-1846-A23B-633A2F484462}" srcOrd="0" destOrd="0" presId="urn:microsoft.com/office/officeart/2005/8/layout/orgChart1"/>
    <dgm:cxn modelId="{19E7718E-B48F-9844-A9FE-96DD2E6F211C}" type="presParOf" srcId="{491B7B0B-311C-D349-970F-25993CE76002}" destId="{5AAEF7FA-261A-EE4E-94E1-7D8C79BE1334}" srcOrd="1" destOrd="0" presId="urn:microsoft.com/office/officeart/2005/8/layout/orgChart1"/>
    <dgm:cxn modelId="{2109D1CF-3744-1345-BBDF-ADF1D98AF195}" type="presParOf" srcId="{1F75E7BB-1B1F-7240-B0B1-11D1E5B364CA}" destId="{C50D698A-795E-F044-94F0-785D04C39C5B}" srcOrd="1" destOrd="0" presId="urn:microsoft.com/office/officeart/2005/8/layout/orgChart1"/>
    <dgm:cxn modelId="{0C117FFD-53E8-4144-B2AE-6F71A3D4616B}" type="presParOf" srcId="{1F75E7BB-1B1F-7240-B0B1-11D1E5B364CA}" destId="{24947779-F5FD-A148-AB3C-6ED2EA2C8F66}" srcOrd="2" destOrd="0" presId="urn:microsoft.com/office/officeart/2005/8/layout/orgChart1"/>
    <dgm:cxn modelId="{FDD6C4EB-3EC0-D94B-B2D6-665937147199}" type="presParOf" srcId="{91107E91-DD15-4F46-82DD-E881FD468390}" destId="{47408C5A-D4FC-EB4D-8DE5-092F0E2E7E54}" srcOrd="2" destOrd="0" presId="urn:microsoft.com/office/officeart/2005/8/layout/orgChart1"/>
    <dgm:cxn modelId="{4D48415B-16FD-224E-A351-B4CEAECCAFE9}" type="presParOf" srcId="{C66F4F10-F88B-BE4B-B89C-DF4494D36AE5}" destId="{991DB3B9-E6B5-CA49-93F9-C974C6A99F1B}" srcOrd="2" destOrd="0" presId="urn:microsoft.com/office/officeart/2005/8/layout/orgChart1"/>
    <dgm:cxn modelId="{448E40EB-45C1-4749-8F7D-A2288B61882A}" type="presParOf" srcId="{348925AF-2D70-BF4A-A806-A2DDA841E5FD}" destId="{67B55A94-7C75-304E-935B-4B406AFDE323}" srcOrd="2" destOrd="0" presId="urn:microsoft.com/office/officeart/2005/8/layout/orgChart1"/>
    <dgm:cxn modelId="{8AD2240F-F834-944F-B121-BDC4625DD88A}" type="presParOf" srcId="{3BBE2D96-36B3-BA42-AFEF-32279896D3F1}" destId="{364DC4A1-E374-874F-B77B-0AC5EFE8FFAC}" srcOrd="2" destOrd="0" presId="urn:microsoft.com/office/officeart/2005/8/layout/orgChart1"/>
    <dgm:cxn modelId="{51F4322B-AF69-BF4A-A2FE-3C9385C45D09}" type="presParOf" srcId="{2436EDA4-C46B-7B4C-BDF6-2D9D76AC6283}" destId="{0262A8E7-337E-3F42-9070-891554C7E5E7}" srcOrd="2" destOrd="0" presId="urn:microsoft.com/office/officeart/2005/8/layout/orgChart1"/>
    <dgm:cxn modelId="{76A1DE23-5018-384B-B98C-6CDE7ED2422C}" type="presParOf" srcId="{AF58912D-C645-2747-AF11-6F9E077E3A34}" destId="{FA0BF1CB-2BB4-A34E-8B86-B20430661AB4}" srcOrd="2" destOrd="0" presId="urn:microsoft.com/office/officeart/2005/8/layout/orgChart1"/>
    <dgm:cxn modelId="{CA07FBA2-DD9E-2F49-AD83-C92A5740C58C}" type="presParOf" srcId="{B311508A-6888-2846-ACB5-9F5C8BAD1188}" destId="{E26C6D7A-2F29-F14A-83B6-CBFC71BA7314}" srcOrd="6" destOrd="0" presId="urn:microsoft.com/office/officeart/2005/8/layout/orgChart1"/>
    <dgm:cxn modelId="{32F71F34-F158-024B-9E62-DCC33E220691}" type="presParOf" srcId="{B311508A-6888-2846-ACB5-9F5C8BAD1188}" destId="{88FC5742-6D20-4B4C-AD0C-F9499497F002}" srcOrd="7" destOrd="0" presId="urn:microsoft.com/office/officeart/2005/8/layout/orgChart1"/>
    <dgm:cxn modelId="{0E31B0AE-EDDC-C14B-95D3-F46DD13983E9}" type="presParOf" srcId="{88FC5742-6D20-4B4C-AD0C-F9499497F002}" destId="{EFC46A2D-F25F-B642-B586-57390EF923D9}" srcOrd="0" destOrd="0" presId="urn:microsoft.com/office/officeart/2005/8/layout/orgChart1"/>
    <dgm:cxn modelId="{8B78755E-6588-AE4D-BEF6-FC49644222DE}" type="presParOf" srcId="{EFC46A2D-F25F-B642-B586-57390EF923D9}" destId="{92A3556F-696D-754F-8985-6B3B19167F77}" srcOrd="0" destOrd="0" presId="urn:microsoft.com/office/officeart/2005/8/layout/orgChart1"/>
    <dgm:cxn modelId="{DB3021B3-35BB-1646-87B3-FA2156F284D9}" type="presParOf" srcId="{EFC46A2D-F25F-B642-B586-57390EF923D9}" destId="{8C416A93-AECD-7D4D-8633-FED1E2294356}" srcOrd="1" destOrd="0" presId="urn:microsoft.com/office/officeart/2005/8/layout/orgChart1"/>
    <dgm:cxn modelId="{5336A7F2-2846-D646-8A22-79B6B3DB2F59}" type="presParOf" srcId="{88FC5742-6D20-4B4C-AD0C-F9499497F002}" destId="{58A3DFEA-A6AA-AF45-8187-6DDDFCE538F8}" srcOrd="1" destOrd="0" presId="urn:microsoft.com/office/officeart/2005/8/layout/orgChart1"/>
    <dgm:cxn modelId="{7ED6C8EF-1A69-D04F-8742-0D1B62EA7654}" type="presParOf" srcId="{58A3DFEA-A6AA-AF45-8187-6DDDFCE538F8}" destId="{3AF5B046-D6C1-6F47-96D7-62C53635A52D}" srcOrd="0" destOrd="0" presId="urn:microsoft.com/office/officeart/2005/8/layout/orgChart1"/>
    <dgm:cxn modelId="{33EF2A08-2C8E-BE44-BEA8-6CEBD8A5E7B8}" type="presParOf" srcId="{58A3DFEA-A6AA-AF45-8187-6DDDFCE538F8}" destId="{7ABADC6B-5CDC-F042-A1CA-AB82502F3BDA}" srcOrd="1" destOrd="0" presId="urn:microsoft.com/office/officeart/2005/8/layout/orgChart1"/>
    <dgm:cxn modelId="{7F67786F-28FA-9B42-9715-100703E4D864}" type="presParOf" srcId="{7ABADC6B-5CDC-F042-A1CA-AB82502F3BDA}" destId="{5FDC5CBE-B2F0-5B49-909A-66124A3E5188}" srcOrd="0" destOrd="0" presId="urn:microsoft.com/office/officeart/2005/8/layout/orgChart1"/>
    <dgm:cxn modelId="{BB819759-CB04-104D-8072-1FBD74B833E7}" type="presParOf" srcId="{5FDC5CBE-B2F0-5B49-909A-66124A3E5188}" destId="{A9BEBB7D-58EF-F04C-BDB7-55265AB5624F}" srcOrd="0" destOrd="0" presId="urn:microsoft.com/office/officeart/2005/8/layout/orgChart1"/>
    <dgm:cxn modelId="{B7B7B749-861D-7049-A253-1E0E87AFBF55}" type="presParOf" srcId="{5FDC5CBE-B2F0-5B49-909A-66124A3E5188}" destId="{C3CD0210-1AE9-074A-AB8E-FBEF559E511A}" srcOrd="1" destOrd="0" presId="urn:microsoft.com/office/officeart/2005/8/layout/orgChart1"/>
    <dgm:cxn modelId="{4ACE4132-EF2C-004E-AD1E-26AA35AC5C9A}" type="presParOf" srcId="{7ABADC6B-5CDC-F042-A1CA-AB82502F3BDA}" destId="{7DABADF1-35A0-234A-BB15-AE30DC9DF1A3}" srcOrd="1" destOrd="0" presId="urn:microsoft.com/office/officeart/2005/8/layout/orgChart1"/>
    <dgm:cxn modelId="{1BACCEB7-B491-BB41-9727-D7A00DF3526A}" type="presParOf" srcId="{7DABADF1-35A0-234A-BB15-AE30DC9DF1A3}" destId="{C033CB95-4FFE-554C-93C6-F231754D8A7E}" srcOrd="0" destOrd="0" presId="urn:microsoft.com/office/officeart/2005/8/layout/orgChart1"/>
    <dgm:cxn modelId="{C1E3EFA7-D7BF-8C40-B9E6-CA016DEF80ED}" type="presParOf" srcId="{7DABADF1-35A0-234A-BB15-AE30DC9DF1A3}" destId="{809D463C-F053-7C49-9008-24FC5AEBF994}" srcOrd="1" destOrd="0" presId="urn:microsoft.com/office/officeart/2005/8/layout/orgChart1"/>
    <dgm:cxn modelId="{2C38505B-79FE-DB4F-A462-8441AF1F18FD}" type="presParOf" srcId="{809D463C-F053-7C49-9008-24FC5AEBF994}" destId="{96C6294B-BCED-494D-9A2E-DCD69679CA7B}" srcOrd="0" destOrd="0" presId="urn:microsoft.com/office/officeart/2005/8/layout/orgChart1"/>
    <dgm:cxn modelId="{2DC95DB0-700F-D848-BBA1-8A7820EE4E73}" type="presParOf" srcId="{96C6294B-BCED-494D-9A2E-DCD69679CA7B}" destId="{39E2B1C6-DBC0-CF45-B07D-E38F7D7DBB5F}" srcOrd="0" destOrd="0" presId="urn:microsoft.com/office/officeart/2005/8/layout/orgChart1"/>
    <dgm:cxn modelId="{6CD2B290-461C-0F4E-925C-51BB06EE2891}" type="presParOf" srcId="{96C6294B-BCED-494D-9A2E-DCD69679CA7B}" destId="{9BBE4242-BCE6-2C4F-BD7B-20336B37C168}" srcOrd="1" destOrd="0" presId="urn:microsoft.com/office/officeart/2005/8/layout/orgChart1"/>
    <dgm:cxn modelId="{4998C746-5CFA-9C4A-8438-9402FCC44BF0}" type="presParOf" srcId="{809D463C-F053-7C49-9008-24FC5AEBF994}" destId="{CB654C7F-ED18-6941-BDCF-A389BD998797}" srcOrd="1" destOrd="0" presId="urn:microsoft.com/office/officeart/2005/8/layout/orgChart1"/>
    <dgm:cxn modelId="{1EEB377D-C6EF-3C47-AD7F-9D9F12FDD3E2}" type="presParOf" srcId="{CB654C7F-ED18-6941-BDCF-A389BD998797}" destId="{CC3F2AF5-E0AD-194C-AA69-22201985430D}" srcOrd="0" destOrd="0" presId="urn:microsoft.com/office/officeart/2005/8/layout/orgChart1"/>
    <dgm:cxn modelId="{9F40E010-81EC-D442-A1E4-EC43D56CB0B4}" type="presParOf" srcId="{CB654C7F-ED18-6941-BDCF-A389BD998797}" destId="{0929750A-F415-024D-9E1D-F1B57C4A1EEE}" srcOrd="1" destOrd="0" presId="urn:microsoft.com/office/officeart/2005/8/layout/orgChart1"/>
    <dgm:cxn modelId="{B803995C-6CD0-9F41-847F-97D623199FA5}" type="presParOf" srcId="{0929750A-F415-024D-9E1D-F1B57C4A1EEE}" destId="{25BAE034-47FD-7E4F-A152-FDB4E5B6D494}" srcOrd="0" destOrd="0" presId="urn:microsoft.com/office/officeart/2005/8/layout/orgChart1"/>
    <dgm:cxn modelId="{B1A7F0B1-543C-D545-8DA4-AD8B9E55AA39}" type="presParOf" srcId="{25BAE034-47FD-7E4F-A152-FDB4E5B6D494}" destId="{149CD1E9-8D74-F44F-886E-B31281B6A172}" srcOrd="0" destOrd="0" presId="urn:microsoft.com/office/officeart/2005/8/layout/orgChart1"/>
    <dgm:cxn modelId="{EFA5CDCC-03E3-BE4A-80DA-4BE6DD8514AA}" type="presParOf" srcId="{25BAE034-47FD-7E4F-A152-FDB4E5B6D494}" destId="{86EBE6F8-E182-9546-9EFC-7CFC1DF242EF}" srcOrd="1" destOrd="0" presId="urn:microsoft.com/office/officeart/2005/8/layout/orgChart1"/>
    <dgm:cxn modelId="{CA63AFC3-6559-8B4B-8472-CBD3418DFDBC}" type="presParOf" srcId="{0929750A-F415-024D-9E1D-F1B57C4A1EEE}" destId="{65916BD2-AAF8-3043-8036-D90AF06632C6}" srcOrd="1" destOrd="0" presId="urn:microsoft.com/office/officeart/2005/8/layout/orgChart1"/>
    <dgm:cxn modelId="{C9D782AD-9CB7-3740-927C-742F86EFD93C}" type="presParOf" srcId="{65916BD2-AAF8-3043-8036-D90AF06632C6}" destId="{EA27864A-E6B9-8449-80A6-4C788C75F92C}" srcOrd="0" destOrd="0" presId="urn:microsoft.com/office/officeart/2005/8/layout/orgChart1"/>
    <dgm:cxn modelId="{1B17A79B-C886-4345-AE98-611DFFE674C3}" type="presParOf" srcId="{65916BD2-AAF8-3043-8036-D90AF06632C6}" destId="{6E528303-8761-1345-91B3-524A972ECE38}" srcOrd="1" destOrd="0" presId="urn:microsoft.com/office/officeart/2005/8/layout/orgChart1"/>
    <dgm:cxn modelId="{619C45DF-7A09-A549-B571-A616BCE39399}" type="presParOf" srcId="{6E528303-8761-1345-91B3-524A972ECE38}" destId="{E196D7B6-271F-4742-B485-92ACE0082BE9}" srcOrd="0" destOrd="0" presId="urn:microsoft.com/office/officeart/2005/8/layout/orgChart1"/>
    <dgm:cxn modelId="{D580B3D7-06FF-734B-AA4A-68A8FF9B8895}" type="presParOf" srcId="{E196D7B6-271F-4742-B485-92ACE0082BE9}" destId="{8B53F67B-E205-2B4C-BB1F-24E89911C288}" srcOrd="0" destOrd="0" presId="urn:microsoft.com/office/officeart/2005/8/layout/orgChart1"/>
    <dgm:cxn modelId="{BA0C5399-ED52-9046-9A86-54AC7A16B13A}" type="presParOf" srcId="{E196D7B6-271F-4742-B485-92ACE0082BE9}" destId="{488E812E-39CC-1042-B865-AC9B5FAB548C}" srcOrd="1" destOrd="0" presId="urn:microsoft.com/office/officeart/2005/8/layout/orgChart1"/>
    <dgm:cxn modelId="{55D2051F-7B8D-3242-8047-7ED5F3203A35}" type="presParOf" srcId="{6E528303-8761-1345-91B3-524A972ECE38}" destId="{AAE04611-47D1-384E-A2BE-9968060118EB}" srcOrd="1" destOrd="0" presId="urn:microsoft.com/office/officeart/2005/8/layout/orgChart1"/>
    <dgm:cxn modelId="{CAC2DD31-9403-B44E-9BC8-A29984C83E68}" type="presParOf" srcId="{AAE04611-47D1-384E-A2BE-9968060118EB}" destId="{D540A7E3-18ED-4645-883B-0922984EDD2F}" srcOrd="0" destOrd="0" presId="urn:microsoft.com/office/officeart/2005/8/layout/orgChart1"/>
    <dgm:cxn modelId="{1D8EFEE7-0D37-0649-86AB-C84869B5AB68}" type="presParOf" srcId="{AAE04611-47D1-384E-A2BE-9968060118EB}" destId="{F77AB39D-347D-984A-A60A-FEC65E3E751B}" srcOrd="1" destOrd="0" presId="urn:microsoft.com/office/officeart/2005/8/layout/orgChart1"/>
    <dgm:cxn modelId="{446D67D3-1FB7-C149-B289-50B4BDB36361}" type="presParOf" srcId="{F77AB39D-347D-984A-A60A-FEC65E3E751B}" destId="{680FF2B7-9F20-6B4F-9556-BFC7792774EC}" srcOrd="0" destOrd="0" presId="urn:microsoft.com/office/officeart/2005/8/layout/orgChart1"/>
    <dgm:cxn modelId="{872EC42E-2247-B34E-9F88-EC00F3D42B7D}" type="presParOf" srcId="{680FF2B7-9F20-6B4F-9556-BFC7792774EC}" destId="{46AD77D2-146C-7248-AF8E-820E8209F70A}" srcOrd="0" destOrd="0" presId="urn:microsoft.com/office/officeart/2005/8/layout/orgChart1"/>
    <dgm:cxn modelId="{24F7BA60-292A-3E4E-BD08-265372F1BFCB}" type="presParOf" srcId="{680FF2B7-9F20-6B4F-9556-BFC7792774EC}" destId="{43B71F8F-5F84-F545-A118-B0D0BCFB1744}" srcOrd="1" destOrd="0" presId="urn:microsoft.com/office/officeart/2005/8/layout/orgChart1"/>
    <dgm:cxn modelId="{27438AAB-12B6-6A42-A819-20ADC0B3AD60}" type="presParOf" srcId="{F77AB39D-347D-984A-A60A-FEC65E3E751B}" destId="{3A089AFE-A42F-7542-9381-5ADD64DA0E7C}" srcOrd="1" destOrd="0" presId="urn:microsoft.com/office/officeart/2005/8/layout/orgChart1"/>
    <dgm:cxn modelId="{190F5B80-493D-324E-A960-C11B36E2DB49}" type="presParOf" srcId="{3A089AFE-A42F-7542-9381-5ADD64DA0E7C}" destId="{695717D7-C6BD-7144-80A0-6B00F284D476}" srcOrd="0" destOrd="0" presId="urn:microsoft.com/office/officeart/2005/8/layout/orgChart1"/>
    <dgm:cxn modelId="{F4973BD1-ECF5-6641-B5B3-842AC5259FF9}" type="presParOf" srcId="{3A089AFE-A42F-7542-9381-5ADD64DA0E7C}" destId="{2623FDC9-F7AA-6F49-BDD2-6081FC4E91EC}" srcOrd="1" destOrd="0" presId="urn:microsoft.com/office/officeart/2005/8/layout/orgChart1"/>
    <dgm:cxn modelId="{40F0B934-8E30-454D-A23E-3EC9EA6EC771}" type="presParOf" srcId="{2623FDC9-F7AA-6F49-BDD2-6081FC4E91EC}" destId="{387C5110-3DB5-F040-B335-B7FF176444E0}" srcOrd="0" destOrd="0" presId="urn:microsoft.com/office/officeart/2005/8/layout/orgChart1"/>
    <dgm:cxn modelId="{36D9F26B-DA69-5441-B3E5-B942DB649375}" type="presParOf" srcId="{387C5110-3DB5-F040-B335-B7FF176444E0}" destId="{E69EF68C-DD79-0C49-AD44-F5D0E9853F5C}" srcOrd="0" destOrd="0" presId="urn:microsoft.com/office/officeart/2005/8/layout/orgChart1"/>
    <dgm:cxn modelId="{470427CC-400D-0F4D-A2AA-383CDD8B88B4}" type="presParOf" srcId="{387C5110-3DB5-F040-B335-B7FF176444E0}" destId="{CFE353E4-1108-9A47-A53C-CAB87169907A}" srcOrd="1" destOrd="0" presId="urn:microsoft.com/office/officeart/2005/8/layout/orgChart1"/>
    <dgm:cxn modelId="{FD101767-4804-0F47-BAC9-85BE561F088B}" type="presParOf" srcId="{2623FDC9-F7AA-6F49-BDD2-6081FC4E91EC}" destId="{783E293E-2B65-8647-BE41-119744E0B833}" srcOrd="1" destOrd="0" presId="urn:microsoft.com/office/officeart/2005/8/layout/orgChart1"/>
    <dgm:cxn modelId="{224590AC-B471-9049-8062-30B3D12F541C}" type="presParOf" srcId="{2623FDC9-F7AA-6F49-BDD2-6081FC4E91EC}" destId="{EE9342BC-7FB1-D141-82B1-3007683C02FC}" srcOrd="2" destOrd="0" presId="urn:microsoft.com/office/officeart/2005/8/layout/orgChart1"/>
    <dgm:cxn modelId="{D8D37744-A1EF-FF4D-95FD-5BC1E3B08608}" type="presParOf" srcId="{F77AB39D-347D-984A-A60A-FEC65E3E751B}" destId="{97D869BD-BC47-F84A-8D2A-591187B8AB3E}" srcOrd="2" destOrd="0" presId="urn:microsoft.com/office/officeart/2005/8/layout/orgChart1"/>
    <dgm:cxn modelId="{667FDE36-109B-1448-865C-12255E61C25D}" type="presParOf" srcId="{6E528303-8761-1345-91B3-524A972ECE38}" destId="{7FBB4033-0EBA-5144-9D9C-0CFA5D3302FE}" srcOrd="2" destOrd="0" presId="urn:microsoft.com/office/officeart/2005/8/layout/orgChart1"/>
    <dgm:cxn modelId="{EBA9A9FB-5C22-2942-B155-3B35AB343B44}" type="presParOf" srcId="{0929750A-F415-024D-9E1D-F1B57C4A1EEE}" destId="{E3913617-8932-8D4F-81BF-52F3B178E841}" srcOrd="2" destOrd="0" presId="urn:microsoft.com/office/officeart/2005/8/layout/orgChart1"/>
    <dgm:cxn modelId="{2F2BC308-5841-4E49-978C-2EA9673E50DA}" type="presParOf" srcId="{809D463C-F053-7C49-9008-24FC5AEBF994}" destId="{5D5AC4EA-8E96-144F-9896-FCB626EFEAC0}" srcOrd="2" destOrd="0" presId="urn:microsoft.com/office/officeart/2005/8/layout/orgChart1"/>
    <dgm:cxn modelId="{AD23621C-C31E-B542-90D3-2D54032691C3}" type="presParOf" srcId="{7ABADC6B-5CDC-F042-A1CA-AB82502F3BDA}" destId="{193AF5B1-00C6-DD43-BE3C-F5E3A8761F1D}" srcOrd="2" destOrd="0" presId="urn:microsoft.com/office/officeart/2005/8/layout/orgChart1"/>
    <dgm:cxn modelId="{1BB1768B-9AD0-6D4C-AA4C-53909568F7E7}" type="presParOf" srcId="{88FC5742-6D20-4B4C-AD0C-F9499497F002}" destId="{F0C052A5-838D-A746-B921-3B164A0FCA3D}" srcOrd="2" destOrd="0" presId="urn:microsoft.com/office/officeart/2005/8/layout/orgChart1"/>
    <dgm:cxn modelId="{7701EB51-D4FF-584F-AD99-89B2D90B07CF}" type="presParOf" srcId="{B311508A-6888-2846-ACB5-9F5C8BAD1188}" destId="{472C41BB-D643-7C45-A12A-C74A1B6D4309}" srcOrd="8" destOrd="0" presId="urn:microsoft.com/office/officeart/2005/8/layout/orgChart1"/>
    <dgm:cxn modelId="{D47177FB-A85D-B44C-9593-0A70BA6063A2}" type="presParOf" srcId="{B311508A-6888-2846-ACB5-9F5C8BAD1188}" destId="{EBA2346E-2835-A34C-8BC6-6679E3BD2243}" srcOrd="9" destOrd="0" presId="urn:microsoft.com/office/officeart/2005/8/layout/orgChart1"/>
    <dgm:cxn modelId="{E385BE7F-DDA2-0C44-84AE-70CC3AEDDF63}" type="presParOf" srcId="{EBA2346E-2835-A34C-8BC6-6679E3BD2243}" destId="{47088350-4BCD-CE44-97C0-45ADAFE26909}" srcOrd="0" destOrd="0" presId="urn:microsoft.com/office/officeart/2005/8/layout/orgChart1"/>
    <dgm:cxn modelId="{D9E69A00-0708-0349-9850-A211458EC887}" type="presParOf" srcId="{47088350-4BCD-CE44-97C0-45ADAFE26909}" destId="{D002FE68-4897-6B41-8709-3493798683A4}" srcOrd="0" destOrd="0" presId="urn:microsoft.com/office/officeart/2005/8/layout/orgChart1"/>
    <dgm:cxn modelId="{43081FDA-89B0-084B-9EF4-82532BDD2A5B}" type="presParOf" srcId="{47088350-4BCD-CE44-97C0-45ADAFE26909}" destId="{DB355DEB-3239-3445-AE06-4DBCA3020898}" srcOrd="1" destOrd="0" presId="urn:microsoft.com/office/officeart/2005/8/layout/orgChart1"/>
    <dgm:cxn modelId="{FCFB79AB-CA5E-EA40-AB12-BB1BF0AA0584}" type="presParOf" srcId="{EBA2346E-2835-A34C-8BC6-6679E3BD2243}" destId="{95B1469C-2D03-9A49-A0BB-938795900C5C}" srcOrd="1" destOrd="0" presId="urn:microsoft.com/office/officeart/2005/8/layout/orgChart1"/>
    <dgm:cxn modelId="{CA413A86-0721-854E-8085-9C37F6FC17C4}" type="presParOf" srcId="{95B1469C-2D03-9A49-A0BB-938795900C5C}" destId="{DFEB0571-6FB0-BD44-8F55-E43061A71925}" srcOrd="0" destOrd="0" presId="urn:microsoft.com/office/officeart/2005/8/layout/orgChart1"/>
    <dgm:cxn modelId="{1955068F-1727-384B-9D90-B96BDD2842CA}" type="presParOf" srcId="{95B1469C-2D03-9A49-A0BB-938795900C5C}" destId="{CAAF0C7E-864E-7948-94B3-F64EE84668FA}" srcOrd="1" destOrd="0" presId="urn:microsoft.com/office/officeart/2005/8/layout/orgChart1"/>
    <dgm:cxn modelId="{1973B5F4-68CC-A64A-A65D-7372B1EA0B30}" type="presParOf" srcId="{CAAF0C7E-864E-7948-94B3-F64EE84668FA}" destId="{256F34AC-2641-7B41-9B07-741DB0A33AC5}" srcOrd="0" destOrd="0" presId="urn:microsoft.com/office/officeart/2005/8/layout/orgChart1"/>
    <dgm:cxn modelId="{C00B22D3-E9FB-D04B-9153-86FF74C73B47}" type="presParOf" srcId="{256F34AC-2641-7B41-9B07-741DB0A33AC5}" destId="{6D92FE0A-29EC-0745-9CFC-69E546358B91}" srcOrd="0" destOrd="0" presId="urn:microsoft.com/office/officeart/2005/8/layout/orgChart1"/>
    <dgm:cxn modelId="{0A219305-AA59-504D-8B79-BEB0300E4DF3}" type="presParOf" srcId="{256F34AC-2641-7B41-9B07-741DB0A33AC5}" destId="{9D86CD6C-985C-9F45-BC45-92AF7D2443FB}" srcOrd="1" destOrd="0" presId="urn:microsoft.com/office/officeart/2005/8/layout/orgChart1"/>
    <dgm:cxn modelId="{AFD265B6-1F9D-274F-BC0A-5512D167E3C1}" type="presParOf" srcId="{CAAF0C7E-864E-7948-94B3-F64EE84668FA}" destId="{EA8FED7E-7B6F-264C-8A63-ED7A71E8806C}" srcOrd="1" destOrd="0" presId="urn:microsoft.com/office/officeart/2005/8/layout/orgChart1"/>
    <dgm:cxn modelId="{BAF12ED1-B37D-7248-9B9C-9840308D66D7}" type="presParOf" srcId="{EA8FED7E-7B6F-264C-8A63-ED7A71E8806C}" destId="{335035D6-9081-9F47-A776-C0E49C2C3A34}" srcOrd="0" destOrd="0" presId="urn:microsoft.com/office/officeart/2005/8/layout/orgChart1"/>
    <dgm:cxn modelId="{9CD12045-D984-A34F-BCE0-4E1997EDB5A6}" type="presParOf" srcId="{EA8FED7E-7B6F-264C-8A63-ED7A71E8806C}" destId="{5FCC0F6C-77E5-2248-AB5D-E7888C855A78}" srcOrd="1" destOrd="0" presId="urn:microsoft.com/office/officeart/2005/8/layout/orgChart1"/>
    <dgm:cxn modelId="{79C50E0D-6336-DD40-9A99-12CCA6D18B5A}" type="presParOf" srcId="{5FCC0F6C-77E5-2248-AB5D-E7888C855A78}" destId="{45FA60B3-B536-CF44-A742-F693450032D3}" srcOrd="0" destOrd="0" presId="urn:microsoft.com/office/officeart/2005/8/layout/orgChart1"/>
    <dgm:cxn modelId="{43B09B21-064F-B340-9DC7-D6245D838E8C}" type="presParOf" srcId="{45FA60B3-B536-CF44-A742-F693450032D3}" destId="{64FB2D4A-35AC-C240-BCA2-73BB59B9E746}" srcOrd="0" destOrd="0" presId="urn:microsoft.com/office/officeart/2005/8/layout/orgChart1"/>
    <dgm:cxn modelId="{A2501210-B535-AD41-92DC-E62CD8E08555}" type="presParOf" srcId="{45FA60B3-B536-CF44-A742-F693450032D3}" destId="{C862E70A-2EDE-904D-9C0A-A16A40E85E7D}" srcOrd="1" destOrd="0" presId="urn:microsoft.com/office/officeart/2005/8/layout/orgChart1"/>
    <dgm:cxn modelId="{B520D9DF-B6CB-3341-B69C-F67C8EFDF3F7}" type="presParOf" srcId="{5FCC0F6C-77E5-2248-AB5D-E7888C855A78}" destId="{E58BCE18-9D2C-9D4A-9BE8-78C3C3CD795B}" srcOrd="1" destOrd="0" presId="urn:microsoft.com/office/officeart/2005/8/layout/orgChart1"/>
    <dgm:cxn modelId="{5C9D9797-8EF1-5A46-927E-F9D01881213D}" type="presParOf" srcId="{E58BCE18-9D2C-9D4A-9BE8-78C3C3CD795B}" destId="{E9766877-4422-7B42-B83D-513CAEC9C395}" srcOrd="0" destOrd="0" presId="urn:microsoft.com/office/officeart/2005/8/layout/orgChart1"/>
    <dgm:cxn modelId="{05EE66DE-F210-224D-8BAA-FCB5BF47652E}" type="presParOf" srcId="{E58BCE18-9D2C-9D4A-9BE8-78C3C3CD795B}" destId="{01FB9DEE-9F45-BF45-9AB6-0DA248FA38FF}" srcOrd="1" destOrd="0" presId="urn:microsoft.com/office/officeart/2005/8/layout/orgChart1"/>
    <dgm:cxn modelId="{65A99EE2-99A2-7640-BB09-A2BDF6469EB1}" type="presParOf" srcId="{01FB9DEE-9F45-BF45-9AB6-0DA248FA38FF}" destId="{A38F8974-6324-8049-831F-21EE19753D29}" srcOrd="0" destOrd="0" presId="urn:microsoft.com/office/officeart/2005/8/layout/orgChart1"/>
    <dgm:cxn modelId="{24420B18-477E-0748-BAD9-F5A5EA6638B3}" type="presParOf" srcId="{A38F8974-6324-8049-831F-21EE19753D29}" destId="{455E9EB5-7201-B34C-8505-FBF3A52852DC}" srcOrd="0" destOrd="0" presId="urn:microsoft.com/office/officeart/2005/8/layout/orgChart1"/>
    <dgm:cxn modelId="{BE7EBE8A-26A2-6842-A636-693E52B425BF}" type="presParOf" srcId="{A38F8974-6324-8049-831F-21EE19753D29}" destId="{0A53A451-F8B2-F444-A210-6DCAA32087E6}" srcOrd="1" destOrd="0" presId="urn:microsoft.com/office/officeart/2005/8/layout/orgChart1"/>
    <dgm:cxn modelId="{EB655E86-EDFF-544E-BA15-4206356FEFC3}" type="presParOf" srcId="{01FB9DEE-9F45-BF45-9AB6-0DA248FA38FF}" destId="{2DE667B4-EC12-724F-B529-292593C7E444}" srcOrd="1" destOrd="0" presId="urn:microsoft.com/office/officeart/2005/8/layout/orgChart1"/>
    <dgm:cxn modelId="{B9A09F50-D727-D74D-B39E-08D750FDF392}" type="presParOf" srcId="{2DE667B4-EC12-724F-B529-292593C7E444}" destId="{956FB5E7-3681-1446-A2C3-B41B034B919A}" srcOrd="0" destOrd="0" presId="urn:microsoft.com/office/officeart/2005/8/layout/orgChart1"/>
    <dgm:cxn modelId="{9148FA75-955C-5245-BEB9-A3E7E3A098C1}" type="presParOf" srcId="{2DE667B4-EC12-724F-B529-292593C7E444}" destId="{EA9116AA-8980-B445-92E1-DC52D30481FF}" srcOrd="1" destOrd="0" presId="urn:microsoft.com/office/officeart/2005/8/layout/orgChart1"/>
    <dgm:cxn modelId="{A26B5756-C447-C44D-B3A7-7DEE165B0306}" type="presParOf" srcId="{EA9116AA-8980-B445-92E1-DC52D30481FF}" destId="{CDE2BFF8-1CA4-CA4A-883C-6719D785182E}" srcOrd="0" destOrd="0" presId="urn:microsoft.com/office/officeart/2005/8/layout/orgChart1"/>
    <dgm:cxn modelId="{3CF309B9-52A9-3841-859B-57093E9979A3}" type="presParOf" srcId="{CDE2BFF8-1CA4-CA4A-883C-6719D785182E}" destId="{71B0B887-E5E5-3C47-9EF0-D53773C27F31}" srcOrd="0" destOrd="0" presId="urn:microsoft.com/office/officeart/2005/8/layout/orgChart1"/>
    <dgm:cxn modelId="{835D84CD-6390-D04B-8E9E-79D35D341C23}" type="presParOf" srcId="{CDE2BFF8-1CA4-CA4A-883C-6719D785182E}" destId="{8E19AF9F-6C04-AA48-AF5E-B00BBD5B504C}" srcOrd="1" destOrd="0" presId="urn:microsoft.com/office/officeart/2005/8/layout/orgChart1"/>
    <dgm:cxn modelId="{27B9D611-DBC1-BB45-A325-C3B1E20F3084}" type="presParOf" srcId="{EA9116AA-8980-B445-92E1-DC52D30481FF}" destId="{69FF9C6D-5EFC-1B4F-A40D-36ACF6CA0F9B}" srcOrd="1" destOrd="0" presId="urn:microsoft.com/office/officeart/2005/8/layout/orgChart1"/>
    <dgm:cxn modelId="{D0492986-A61B-1340-AA50-ABE052FB4AA1}" type="presParOf" srcId="{69FF9C6D-5EFC-1B4F-A40D-36ACF6CA0F9B}" destId="{E1F210E8-AA24-0649-AC42-8DE00C2CC85E}" srcOrd="0" destOrd="0" presId="urn:microsoft.com/office/officeart/2005/8/layout/orgChart1"/>
    <dgm:cxn modelId="{42D0A090-4514-9C41-8264-30C25293D461}" type="presParOf" srcId="{69FF9C6D-5EFC-1B4F-A40D-36ACF6CA0F9B}" destId="{7E2D593F-753B-2B41-B030-5FDAE4D775D9}" srcOrd="1" destOrd="0" presId="urn:microsoft.com/office/officeart/2005/8/layout/orgChart1"/>
    <dgm:cxn modelId="{479511D8-0885-6048-9813-BB258393327D}" type="presParOf" srcId="{7E2D593F-753B-2B41-B030-5FDAE4D775D9}" destId="{FFCE6746-7237-8342-A4B0-0222EEBBC534}" srcOrd="0" destOrd="0" presId="urn:microsoft.com/office/officeart/2005/8/layout/orgChart1"/>
    <dgm:cxn modelId="{0708BFE4-CE59-B746-BC89-0EBA3B299BC5}" type="presParOf" srcId="{FFCE6746-7237-8342-A4B0-0222EEBBC534}" destId="{F0D3F265-F064-EA40-95F3-F2F035923B9F}" srcOrd="0" destOrd="0" presId="urn:microsoft.com/office/officeart/2005/8/layout/orgChart1"/>
    <dgm:cxn modelId="{0B0EA4C7-B680-5A48-8F36-CD803E7D3DAB}" type="presParOf" srcId="{FFCE6746-7237-8342-A4B0-0222EEBBC534}" destId="{92256DEF-4EC2-2343-B41D-5BA213D9AF88}" srcOrd="1" destOrd="0" presId="urn:microsoft.com/office/officeart/2005/8/layout/orgChart1"/>
    <dgm:cxn modelId="{28B25940-2D3F-F74B-AD5A-258DA0579417}" type="presParOf" srcId="{7E2D593F-753B-2B41-B030-5FDAE4D775D9}" destId="{B61200DD-333B-2948-9D8B-35A6352D4F3F}" srcOrd="1" destOrd="0" presId="urn:microsoft.com/office/officeart/2005/8/layout/orgChart1"/>
    <dgm:cxn modelId="{17D0FA71-2476-4640-9CA7-268089A93197}" type="presParOf" srcId="{B61200DD-333B-2948-9D8B-35A6352D4F3F}" destId="{D212111A-C025-D24F-AE2D-0BA636D0AF59}" srcOrd="0" destOrd="0" presId="urn:microsoft.com/office/officeart/2005/8/layout/orgChart1"/>
    <dgm:cxn modelId="{E489F1AD-26D5-E845-861B-B120394CD971}" type="presParOf" srcId="{B61200DD-333B-2948-9D8B-35A6352D4F3F}" destId="{3793F000-0F9D-EB4C-B9DA-064FE456F316}" srcOrd="1" destOrd="0" presId="urn:microsoft.com/office/officeart/2005/8/layout/orgChart1"/>
    <dgm:cxn modelId="{170F22E0-E1C3-3C4B-AFF3-807E3C7C1208}" type="presParOf" srcId="{3793F000-0F9D-EB4C-B9DA-064FE456F316}" destId="{1C3580A8-55D9-5B48-AC6A-B29108857F0E}" srcOrd="0" destOrd="0" presId="urn:microsoft.com/office/officeart/2005/8/layout/orgChart1"/>
    <dgm:cxn modelId="{46797872-3303-974D-BECF-F7FE531EE240}" type="presParOf" srcId="{1C3580A8-55D9-5B48-AC6A-B29108857F0E}" destId="{411DCBF6-4038-9745-BC80-8F211404C4BC}" srcOrd="0" destOrd="0" presId="urn:microsoft.com/office/officeart/2005/8/layout/orgChart1"/>
    <dgm:cxn modelId="{C62892B9-DF7E-2141-BFA9-2D7E953AB239}" type="presParOf" srcId="{1C3580A8-55D9-5B48-AC6A-B29108857F0E}" destId="{210FAC90-AF44-6F41-BF32-1D32855AA86A}" srcOrd="1" destOrd="0" presId="urn:microsoft.com/office/officeart/2005/8/layout/orgChart1"/>
    <dgm:cxn modelId="{060F0813-7EAF-5C46-96B1-52ED72F587A9}" type="presParOf" srcId="{3793F000-0F9D-EB4C-B9DA-064FE456F316}" destId="{47C9E07D-D6EE-F645-9D20-AB72506EF8BB}" srcOrd="1" destOrd="0" presId="urn:microsoft.com/office/officeart/2005/8/layout/orgChart1"/>
    <dgm:cxn modelId="{06FCDE1B-3A3B-5E4C-B408-71D29CFECB86}" type="presParOf" srcId="{3793F000-0F9D-EB4C-B9DA-064FE456F316}" destId="{66973249-8D64-5843-89D9-965388607170}" srcOrd="2" destOrd="0" presId="urn:microsoft.com/office/officeart/2005/8/layout/orgChart1"/>
    <dgm:cxn modelId="{4A70F7E0-95A1-6841-BACF-7AC23DFB4539}" type="presParOf" srcId="{7E2D593F-753B-2B41-B030-5FDAE4D775D9}" destId="{01B1C538-7C62-6645-B72E-21CCD7F129F6}" srcOrd="2" destOrd="0" presId="urn:microsoft.com/office/officeart/2005/8/layout/orgChart1"/>
    <dgm:cxn modelId="{FFA6FF47-57DA-184D-83AF-52BBC92E4A88}" type="presParOf" srcId="{EA9116AA-8980-B445-92E1-DC52D30481FF}" destId="{BBDC9E26-44EC-B84E-83A4-55D9818C886D}" srcOrd="2" destOrd="0" presId="urn:microsoft.com/office/officeart/2005/8/layout/orgChart1"/>
    <dgm:cxn modelId="{11C881B6-2B01-D74D-AD35-68BC7D079880}" type="presParOf" srcId="{01FB9DEE-9F45-BF45-9AB6-0DA248FA38FF}" destId="{80D09792-4F99-A94B-8C3F-49EB32A69B60}" srcOrd="2" destOrd="0" presId="urn:microsoft.com/office/officeart/2005/8/layout/orgChart1"/>
    <dgm:cxn modelId="{ED1B87DF-DAE0-7048-9909-B7E305E22901}" type="presParOf" srcId="{5FCC0F6C-77E5-2248-AB5D-E7888C855A78}" destId="{0BBF8C5E-96C4-BF46-80D8-FA93077D4E7F}" srcOrd="2" destOrd="0" presId="urn:microsoft.com/office/officeart/2005/8/layout/orgChart1"/>
    <dgm:cxn modelId="{986308AD-BD3E-AA4A-9030-A1D3EC79C6C9}" type="presParOf" srcId="{CAAF0C7E-864E-7948-94B3-F64EE84668FA}" destId="{97511269-536D-A64F-AA8F-9F4B3EA30427}" srcOrd="2" destOrd="0" presId="urn:microsoft.com/office/officeart/2005/8/layout/orgChart1"/>
    <dgm:cxn modelId="{5D472DAA-B384-6646-A596-8A5678839E28}" type="presParOf" srcId="{EBA2346E-2835-A34C-8BC6-6679E3BD2243}" destId="{AC673F6B-43B1-A64E-B6E5-C38846C358FD}" srcOrd="2" destOrd="0" presId="urn:microsoft.com/office/officeart/2005/8/layout/orgChart1"/>
    <dgm:cxn modelId="{BD3CBAEA-DCD7-6E42-B8A1-D521F95D5FCB}" type="presParOf" srcId="{E2D0C4D2-4533-1C4D-ACAA-5ED39AC81E85}" destId="{1799006E-B6D0-2641-BD70-2F98BBA46B8A}"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D7CEB5-C937-4240-9761-7694020F5309}" type="doc">
      <dgm:prSet loTypeId="urn:microsoft.com/office/officeart/2005/8/layout/hierarchy6" loCatId="" qsTypeId="urn:microsoft.com/office/officeart/2005/8/quickstyle/simple1" qsCatId="simple" csTypeId="urn:microsoft.com/office/officeart/2005/8/colors/accent1_2" csCatId="accent1" phldr="1"/>
      <dgm:spPr/>
      <dgm:t>
        <a:bodyPr/>
        <a:lstStyle/>
        <a:p>
          <a:endParaRPr lang="en-US"/>
        </a:p>
      </dgm:t>
    </dgm:pt>
    <dgm:pt modelId="{A0F3AFED-79F9-A346-B613-B7AB78696BCC}">
      <dgm:prSet phldrT="[Text]"/>
      <dgm:spPr>
        <a:solidFill>
          <a:schemeClr val="accent1">
            <a:lumMod val="75000"/>
          </a:schemeClr>
        </a:solidFill>
        <a:ln>
          <a:noFill/>
        </a:ln>
      </dgm:spPr>
      <dgm:t>
        <a:bodyPr/>
        <a:lstStyle/>
        <a:p>
          <a:r>
            <a:rPr lang="en-US" dirty="0">
              <a:latin typeface="Avenir Book" panose="02000503020000020003" pitchFamily="2" charset="0"/>
            </a:rPr>
            <a:t>28 mil Patients</a:t>
          </a:r>
        </a:p>
      </dgm:t>
    </dgm:pt>
    <dgm:pt modelId="{E0564C5D-AF60-E64A-8E18-D67E9D8DB2F0}" type="parTrans" cxnId="{959DB212-E8EF-1C4E-99E1-474660D94B2B}">
      <dgm:prSet/>
      <dgm:spPr/>
      <dgm:t>
        <a:bodyPr/>
        <a:lstStyle/>
        <a:p>
          <a:endParaRPr lang="en-US"/>
        </a:p>
      </dgm:t>
    </dgm:pt>
    <dgm:pt modelId="{754BBCBC-E009-384E-9770-E5CF9649CD11}" type="sibTrans" cxnId="{959DB212-E8EF-1C4E-99E1-474660D94B2B}">
      <dgm:prSet/>
      <dgm:spPr/>
      <dgm:t>
        <a:bodyPr/>
        <a:lstStyle/>
        <a:p>
          <a:endParaRPr lang="en-US"/>
        </a:p>
      </dgm:t>
    </dgm:pt>
    <dgm:pt modelId="{0EA57EDB-AD6A-6141-8448-0251D1CCDD32}">
      <dgm:prSet phldrT="[Text]"/>
      <dgm:spPr>
        <a:solidFill>
          <a:srgbClr val="20368F"/>
        </a:solidFill>
        <a:ln>
          <a:noFill/>
        </a:ln>
      </dgm:spPr>
      <dgm:t>
        <a:bodyPr/>
        <a:lstStyle/>
        <a:p>
          <a:r>
            <a:rPr lang="en-US" dirty="0"/>
            <a:t>1</a:t>
          </a:r>
        </a:p>
      </dgm:t>
    </dgm:pt>
    <dgm:pt modelId="{A73EC1C2-FB9F-CB43-AED2-DBEAC3DEA0EF}" type="parTrans" cxnId="{5E8C2B5A-CBA2-7644-9C94-3FA4952D82E9}">
      <dgm:prSet/>
      <dgm:spPr/>
      <dgm:t>
        <a:bodyPr/>
        <a:lstStyle/>
        <a:p>
          <a:endParaRPr lang="en-US"/>
        </a:p>
      </dgm:t>
    </dgm:pt>
    <dgm:pt modelId="{76111114-A4C9-2843-8514-4EB2715EFE28}" type="sibTrans" cxnId="{5E8C2B5A-CBA2-7644-9C94-3FA4952D82E9}">
      <dgm:prSet/>
      <dgm:spPr/>
      <dgm:t>
        <a:bodyPr/>
        <a:lstStyle/>
        <a:p>
          <a:endParaRPr lang="en-US"/>
        </a:p>
      </dgm:t>
    </dgm:pt>
    <dgm:pt modelId="{49DA7716-76F2-A144-864F-0974A1AF029B}">
      <dgm:prSet phldrT="[Text]"/>
      <dgm:spPr>
        <a:solidFill>
          <a:srgbClr val="000B4F"/>
        </a:solidFill>
        <a:ln>
          <a:noFill/>
        </a:ln>
      </dgm:spPr>
      <dgm:t>
        <a:bodyPr/>
        <a:lstStyle/>
        <a:p>
          <a:r>
            <a:rPr lang="en-US" dirty="0"/>
            <a:t>1-A</a:t>
          </a:r>
        </a:p>
      </dgm:t>
    </dgm:pt>
    <dgm:pt modelId="{D08D84E4-73BD-D443-8AC0-75A1BAAD56EC}" type="parTrans" cxnId="{AC451B2F-7964-9A45-A9BD-C90C20497215}">
      <dgm:prSet/>
      <dgm:spPr/>
      <dgm:t>
        <a:bodyPr/>
        <a:lstStyle/>
        <a:p>
          <a:endParaRPr lang="en-US"/>
        </a:p>
      </dgm:t>
    </dgm:pt>
    <dgm:pt modelId="{A4AD3082-127D-0445-B010-6FFBB6A97FD6}" type="sibTrans" cxnId="{AC451B2F-7964-9A45-A9BD-C90C20497215}">
      <dgm:prSet/>
      <dgm:spPr/>
      <dgm:t>
        <a:bodyPr/>
        <a:lstStyle/>
        <a:p>
          <a:endParaRPr lang="en-US"/>
        </a:p>
      </dgm:t>
    </dgm:pt>
    <dgm:pt modelId="{D0FEBB75-C300-9C4C-9E98-4CB7E9281CF0}">
      <dgm:prSet phldrT="[Text]"/>
      <dgm:spPr>
        <a:solidFill>
          <a:srgbClr val="000B4F"/>
        </a:solidFill>
        <a:ln>
          <a:noFill/>
        </a:ln>
      </dgm:spPr>
      <dgm:t>
        <a:bodyPr/>
        <a:lstStyle/>
        <a:p>
          <a:r>
            <a:rPr lang="en-US" dirty="0"/>
            <a:t>1-B</a:t>
          </a:r>
        </a:p>
      </dgm:t>
    </dgm:pt>
    <dgm:pt modelId="{8617221A-B167-904E-A98D-7C87BBA89CDD}" type="parTrans" cxnId="{0861C9CC-CD2F-F140-96D8-20440786D881}">
      <dgm:prSet/>
      <dgm:spPr/>
      <dgm:t>
        <a:bodyPr/>
        <a:lstStyle/>
        <a:p>
          <a:endParaRPr lang="en-US"/>
        </a:p>
      </dgm:t>
    </dgm:pt>
    <dgm:pt modelId="{18A5DA9C-BFB6-7049-A81E-7B0BA1E9A7DB}" type="sibTrans" cxnId="{0861C9CC-CD2F-F140-96D8-20440786D881}">
      <dgm:prSet/>
      <dgm:spPr/>
      <dgm:t>
        <a:bodyPr/>
        <a:lstStyle/>
        <a:p>
          <a:endParaRPr lang="en-US"/>
        </a:p>
      </dgm:t>
    </dgm:pt>
    <dgm:pt modelId="{E6A02B57-EFC5-DF47-8E8C-4B57CE41973B}">
      <dgm:prSet phldrT="[Text]"/>
      <dgm:spPr>
        <a:solidFill>
          <a:srgbClr val="20368F"/>
        </a:solidFill>
        <a:ln>
          <a:noFill/>
        </a:ln>
      </dgm:spPr>
      <dgm:t>
        <a:bodyPr/>
        <a:lstStyle/>
        <a:p>
          <a:r>
            <a:rPr lang="en-US" dirty="0"/>
            <a:t>2</a:t>
          </a:r>
        </a:p>
      </dgm:t>
    </dgm:pt>
    <dgm:pt modelId="{3DB9EDA6-6A7C-E94A-9D54-06A66EEA61EE}" type="parTrans" cxnId="{F93C50BF-6BE6-AC42-B235-06DA155DCE70}">
      <dgm:prSet/>
      <dgm:spPr/>
      <dgm:t>
        <a:bodyPr/>
        <a:lstStyle/>
        <a:p>
          <a:endParaRPr lang="en-US"/>
        </a:p>
      </dgm:t>
    </dgm:pt>
    <dgm:pt modelId="{3D29DCF3-341A-6244-A855-897C79D03136}" type="sibTrans" cxnId="{F93C50BF-6BE6-AC42-B235-06DA155DCE70}">
      <dgm:prSet/>
      <dgm:spPr/>
      <dgm:t>
        <a:bodyPr/>
        <a:lstStyle/>
        <a:p>
          <a:endParaRPr lang="en-US"/>
        </a:p>
      </dgm:t>
    </dgm:pt>
    <dgm:pt modelId="{FF1F971D-F946-8940-A751-CA5F60A1B450}">
      <dgm:prSet phldrT="[Text]"/>
      <dgm:spPr/>
      <dgm:t>
        <a:bodyPr/>
        <a:lstStyle/>
        <a:p>
          <a:r>
            <a:rPr lang="en-US" dirty="0">
              <a:latin typeface="Avenir Book" panose="02000503020000020003" pitchFamily="2" charset="0"/>
            </a:rPr>
            <a:t>Patient Level</a:t>
          </a:r>
        </a:p>
      </dgm:t>
    </dgm:pt>
    <dgm:pt modelId="{3A0448F9-A7D9-D644-81B1-12FA1424DCD1}" type="parTrans" cxnId="{57594FBB-5F32-D742-93DA-400AFF147F0D}">
      <dgm:prSet/>
      <dgm:spPr/>
      <dgm:t>
        <a:bodyPr/>
        <a:lstStyle/>
        <a:p>
          <a:endParaRPr lang="en-US"/>
        </a:p>
      </dgm:t>
    </dgm:pt>
    <dgm:pt modelId="{C5F184E4-F5A7-0E41-B2B5-BDD30E15F128}" type="sibTrans" cxnId="{57594FBB-5F32-D742-93DA-400AFF147F0D}">
      <dgm:prSet/>
      <dgm:spPr/>
      <dgm:t>
        <a:bodyPr/>
        <a:lstStyle/>
        <a:p>
          <a:endParaRPr lang="en-US"/>
        </a:p>
      </dgm:t>
    </dgm:pt>
    <dgm:pt modelId="{7D7C89CC-96B8-D747-A52E-B165CDB64ABC}">
      <dgm:prSet phldrT="[Text]"/>
      <dgm:spPr/>
      <dgm:t>
        <a:bodyPr/>
        <a:lstStyle/>
        <a:p>
          <a:r>
            <a:rPr lang="en-US" dirty="0">
              <a:latin typeface="Avenir Book" panose="02000503020000020003" pitchFamily="2" charset="0"/>
            </a:rPr>
            <a:t>ZIP Code Level</a:t>
          </a:r>
        </a:p>
      </dgm:t>
    </dgm:pt>
    <dgm:pt modelId="{CCA9C823-141B-1D44-A7FE-3BFA4E636724}" type="parTrans" cxnId="{4C2F7B65-233E-5D45-9E1F-E8F00B10F881}">
      <dgm:prSet/>
      <dgm:spPr/>
      <dgm:t>
        <a:bodyPr/>
        <a:lstStyle/>
        <a:p>
          <a:endParaRPr lang="en-US"/>
        </a:p>
      </dgm:t>
    </dgm:pt>
    <dgm:pt modelId="{C38A3F89-47F5-CB44-90DE-774300F9C734}" type="sibTrans" cxnId="{4C2F7B65-233E-5D45-9E1F-E8F00B10F881}">
      <dgm:prSet/>
      <dgm:spPr/>
      <dgm:t>
        <a:bodyPr/>
        <a:lstStyle/>
        <a:p>
          <a:endParaRPr lang="en-US"/>
        </a:p>
      </dgm:t>
    </dgm:pt>
    <dgm:pt modelId="{83C74960-1C8E-8049-B281-EA839A5AAE32}">
      <dgm:prSet phldrT="[Text]"/>
      <dgm:spPr>
        <a:solidFill>
          <a:srgbClr val="20368F"/>
        </a:solidFill>
        <a:ln>
          <a:noFill/>
        </a:ln>
      </dgm:spPr>
      <dgm:t>
        <a:bodyPr/>
        <a:lstStyle/>
        <a:p>
          <a:r>
            <a:rPr lang="en-US" dirty="0"/>
            <a:t>5</a:t>
          </a:r>
        </a:p>
      </dgm:t>
    </dgm:pt>
    <dgm:pt modelId="{617E0AEC-7B5F-864B-B8BA-4B2D6039CB36}" type="parTrans" cxnId="{DCCFD9CF-AB2B-3A49-8791-E99B4843034A}">
      <dgm:prSet/>
      <dgm:spPr/>
      <dgm:t>
        <a:bodyPr/>
        <a:lstStyle/>
        <a:p>
          <a:endParaRPr lang="en-US"/>
        </a:p>
      </dgm:t>
    </dgm:pt>
    <dgm:pt modelId="{17A476E4-5257-F347-A87A-9B998AB1E5ED}" type="sibTrans" cxnId="{DCCFD9CF-AB2B-3A49-8791-E99B4843034A}">
      <dgm:prSet/>
      <dgm:spPr/>
      <dgm:t>
        <a:bodyPr/>
        <a:lstStyle/>
        <a:p>
          <a:endParaRPr lang="en-US"/>
        </a:p>
      </dgm:t>
    </dgm:pt>
    <dgm:pt modelId="{1967FEBB-DA1C-DC4B-A23E-574ACA147E7D}">
      <dgm:prSet phldrT="[Text]"/>
      <dgm:spPr>
        <a:solidFill>
          <a:srgbClr val="20368F"/>
        </a:solidFill>
        <a:ln>
          <a:noFill/>
        </a:ln>
      </dgm:spPr>
      <dgm:t>
        <a:bodyPr/>
        <a:lstStyle/>
        <a:p>
          <a:r>
            <a:rPr lang="en-US" dirty="0"/>
            <a:t>3</a:t>
          </a:r>
        </a:p>
      </dgm:t>
    </dgm:pt>
    <dgm:pt modelId="{9E97442C-17B1-BA4C-B543-37598E6077E9}" type="parTrans" cxnId="{FA281DFA-740D-F648-AB17-01A2202CC92C}">
      <dgm:prSet/>
      <dgm:spPr/>
      <dgm:t>
        <a:bodyPr/>
        <a:lstStyle/>
        <a:p>
          <a:endParaRPr lang="en-US"/>
        </a:p>
      </dgm:t>
    </dgm:pt>
    <dgm:pt modelId="{F0455F13-1FA7-9145-8E2A-026CA1AE8135}" type="sibTrans" cxnId="{FA281DFA-740D-F648-AB17-01A2202CC92C}">
      <dgm:prSet/>
      <dgm:spPr/>
      <dgm:t>
        <a:bodyPr/>
        <a:lstStyle/>
        <a:p>
          <a:endParaRPr lang="en-US"/>
        </a:p>
      </dgm:t>
    </dgm:pt>
    <dgm:pt modelId="{1039A86A-B5A5-6C4C-B820-9F0D867F4E2F}">
      <dgm:prSet phldrT="[Text]"/>
      <dgm:spPr>
        <a:solidFill>
          <a:srgbClr val="20368F"/>
        </a:solidFill>
        <a:ln>
          <a:noFill/>
        </a:ln>
      </dgm:spPr>
      <dgm:t>
        <a:bodyPr/>
        <a:lstStyle/>
        <a:p>
          <a:r>
            <a:rPr lang="en-US" dirty="0"/>
            <a:t>4</a:t>
          </a:r>
        </a:p>
      </dgm:t>
    </dgm:pt>
    <dgm:pt modelId="{C7F54E4C-A95F-C740-A920-9AEDFC0DE894}" type="parTrans" cxnId="{C6612228-C73D-EE4A-B424-86D79966EBF9}">
      <dgm:prSet/>
      <dgm:spPr/>
      <dgm:t>
        <a:bodyPr/>
        <a:lstStyle/>
        <a:p>
          <a:endParaRPr lang="en-US"/>
        </a:p>
      </dgm:t>
    </dgm:pt>
    <dgm:pt modelId="{4766933C-BBC7-6D4E-BF33-AB5092CDAE44}" type="sibTrans" cxnId="{C6612228-C73D-EE4A-B424-86D79966EBF9}">
      <dgm:prSet/>
      <dgm:spPr/>
      <dgm:t>
        <a:bodyPr/>
        <a:lstStyle/>
        <a:p>
          <a:endParaRPr lang="en-US"/>
        </a:p>
      </dgm:t>
    </dgm:pt>
    <dgm:pt modelId="{D8D3575F-A3BB-E84A-962A-08A54A2A6876}">
      <dgm:prSet phldrT="[Text]"/>
      <dgm:spPr>
        <a:solidFill>
          <a:srgbClr val="000B4F"/>
        </a:solidFill>
        <a:ln>
          <a:noFill/>
        </a:ln>
      </dgm:spPr>
      <dgm:t>
        <a:bodyPr/>
        <a:lstStyle/>
        <a:p>
          <a:r>
            <a:rPr lang="en-US" dirty="0"/>
            <a:t>1-C</a:t>
          </a:r>
        </a:p>
      </dgm:t>
    </dgm:pt>
    <dgm:pt modelId="{C84C3947-49A2-1F4F-BD27-D6A5A8DB7DD0}" type="parTrans" cxnId="{F611108F-5A81-9641-AA59-DB6EBEE400D5}">
      <dgm:prSet/>
      <dgm:spPr/>
      <dgm:t>
        <a:bodyPr/>
        <a:lstStyle/>
        <a:p>
          <a:endParaRPr lang="en-US"/>
        </a:p>
      </dgm:t>
    </dgm:pt>
    <dgm:pt modelId="{B3D2FAC6-416F-4540-AF49-A24700F68ADD}" type="sibTrans" cxnId="{F611108F-5A81-9641-AA59-DB6EBEE400D5}">
      <dgm:prSet/>
      <dgm:spPr/>
      <dgm:t>
        <a:bodyPr/>
        <a:lstStyle/>
        <a:p>
          <a:endParaRPr lang="en-US"/>
        </a:p>
      </dgm:t>
    </dgm:pt>
    <dgm:pt modelId="{4913FEB6-92F5-7746-9A49-59FAD322B9E9}">
      <dgm:prSet phldrT="[Text]"/>
      <dgm:spPr>
        <a:solidFill>
          <a:srgbClr val="000B4F"/>
        </a:solidFill>
        <a:ln>
          <a:noFill/>
        </a:ln>
      </dgm:spPr>
      <dgm:t>
        <a:bodyPr/>
        <a:lstStyle/>
        <a:p>
          <a:r>
            <a:rPr lang="en-US" dirty="0"/>
            <a:t>1-D</a:t>
          </a:r>
        </a:p>
      </dgm:t>
    </dgm:pt>
    <dgm:pt modelId="{AE6B0836-DFA8-0342-9EE9-6C7314652EBC}" type="parTrans" cxnId="{A934A828-B5D5-2848-8B4F-084F9D248974}">
      <dgm:prSet/>
      <dgm:spPr/>
      <dgm:t>
        <a:bodyPr/>
        <a:lstStyle/>
        <a:p>
          <a:endParaRPr lang="en-US"/>
        </a:p>
      </dgm:t>
    </dgm:pt>
    <dgm:pt modelId="{59B11299-A080-074B-AB75-E95DCEE5EEC0}" type="sibTrans" cxnId="{A934A828-B5D5-2848-8B4F-084F9D248974}">
      <dgm:prSet/>
      <dgm:spPr/>
      <dgm:t>
        <a:bodyPr/>
        <a:lstStyle/>
        <a:p>
          <a:endParaRPr lang="en-US"/>
        </a:p>
      </dgm:t>
    </dgm:pt>
    <dgm:pt modelId="{DECFA49D-3F91-7D47-91D4-49F320A2A3A4}">
      <dgm:prSet phldrT="[Text]"/>
      <dgm:spPr>
        <a:solidFill>
          <a:srgbClr val="000B4F"/>
        </a:solidFill>
        <a:ln>
          <a:noFill/>
        </a:ln>
      </dgm:spPr>
      <dgm:t>
        <a:bodyPr/>
        <a:lstStyle/>
        <a:p>
          <a:r>
            <a:rPr lang="en-US" dirty="0"/>
            <a:t>1-E</a:t>
          </a:r>
        </a:p>
      </dgm:t>
    </dgm:pt>
    <dgm:pt modelId="{BF31312D-03DD-F741-BBCC-A7F75E6D2EF7}" type="parTrans" cxnId="{2DACDE94-0590-B347-AE0E-F95EABB9C658}">
      <dgm:prSet/>
      <dgm:spPr/>
      <dgm:t>
        <a:bodyPr/>
        <a:lstStyle/>
        <a:p>
          <a:endParaRPr lang="en-US"/>
        </a:p>
      </dgm:t>
    </dgm:pt>
    <dgm:pt modelId="{6275BBAB-3149-EE4E-BB05-37D23FB0027D}" type="sibTrans" cxnId="{2DACDE94-0590-B347-AE0E-F95EABB9C658}">
      <dgm:prSet/>
      <dgm:spPr/>
      <dgm:t>
        <a:bodyPr/>
        <a:lstStyle/>
        <a:p>
          <a:endParaRPr lang="en-US"/>
        </a:p>
      </dgm:t>
    </dgm:pt>
    <dgm:pt modelId="{9E07ECEB-43FE-0B40-A99F-102236D0329C}">
      <dgm:prSet phldrT="[Text]"/>
      <dgm:spPr>
        <a:solidFill>
          <a:srgbClr val="000B4F"/>
        </a:solidFill>
        <a:ln>
          <a:noFill/>
        </a:ln>
      </dgm:spPr>
      <dgm:t>
        <a:bodyPr/>
        <a:lstStyle/>
        <a:p>
          <a:r>
            <a:rPr lang="en-US" dirty="0"/>
            <a:t>1-F</a:t>
          </a:r>
        </a:p>
      </dgm:t>
    </dgm:pt>
    <dgm:pt modelId="{2916E0AE-AFA7-2648-9283-19B8EDD2CFDF}" type="parTrans" cxnId="{ECEE570A-A31C-934C-BCD2-2EAD6772858B}">
      <dgm:prSet/>
      <dgm:spPr/>
      <dgm:t>
        <a:bodyPr/>
        <a:lstStyle/>
        <a:p>
          <a:endParaRPr lang="en-US"/>
        </a:p>
      </dgm:t>
    </dgm:pt>
    <dgm:pt modelId="{4B41FF53-EBD2-184E-AB0F-5166116453DB}" type="sibTrans" cxnId="{ECEE570A-A31C-934C-BCD2-2EAD6772858B}">
      <dgm:prSet/>
      <dgm:spPr/>
      <dgm:t>
        <a:bodyPr/>
        <a:lstStyle/>
        <a:p>
          <a:endParaRPr lang="en-US"/>
        </a:p>
      </dgm:t>
    </dgm:pt>
    <dgm:pt modelId="{ED4CB0A6-7799-9444-8F34-E09DC4F8AC67}">
      <dgm:prSet phldrT="[Text]"/>
      <dgm:spPr>
        <a:solidFill>
          <a:srgbClr val="000B4F"/>
        </a:solidFill>
        <a:ln>
          <a:noFill/>
        </a:ln>
      </dgm:spPr>
      <dgm:t>
        <a:bodyPr/>
        <a:lstStyle/>
        <a:p>
          <a:r>
            <a:rPr lang="en-US" dirty="0"/>
            <a:t>2-A</a:t>
          </a:r>
        </a:p>
      </dgm:t>
    </dgm:pt>
    <dgm:pt modelId="{F3CEF932-496D-CA40-9C76-7A6BC5EC4608}" type="parTrans" cxnId="{10CAD623-5470-304A-A0EB-DAB39962059C}">
      <dgm:prSet/>
      <dgm:spPr/>
      <dgm:t>
        <a:bodyPr/>
        <a:lstStyle/>
        <a:p>
          <a:endParaRPr lang="en-US"/>
        </a:p>
      </dgm:t>
    </dgm:pt>
    <dgm:pt modelId="{E65F28C2-61AF-054D-8C4B-8E141DB36D5E}" type="sibTrans" cxnId="{10CAD623-5470-304A-A0EB-DAB39962059C}">
      <dgm:prSet/>
      <dgm:spPr/>
      <dgm:t>
        <a:bodyPr/>
        <a:lstStyle/>
        <a:p>
          <a:endParaRPr lang="en-US"/>
        </a:p>
      </dgm:t>
    </dgm:pt>
    <dgm:pt modelId="{6F9AF7BC-73A0-8C4A-8273-FF597A6B9D3A}">
      <dgm:prSet phldrT="[Text]"/>
      <dgm:spPr>
        <a:solidFill>
          <a:srgbClr val="000B4F"/>
        </a:solidFill>
        <a:ln>
          <a:noFill/>
        </a:ln>
      </dgm:spPr>
      <dgm:t>
        <a:bodyPr/>
        <a:lstStyle/>
        <a:p>
          <a:r>
            <a:rPr lang="en-US" dirty="0"/>
            <a:t>2-B</a:t>
          </a:r>
        </a:p>
      </dgm:t>
    </dgm:pt>
    <dgm:pt modelId="{17D9A0EB-3E7A-5B4D-9C76-F7E5C108BDEC}" type="parTrans" cxnId="{1B955AE3-F177-D34E-8642-6FD604A2D7E4}">
      <dgm:prSet/>
      <dgm:spPr/>
      <dgm:t>
        <a:bodyPr/>
        <a:lstStyle/>
        <a:p>
          <a:endParaRPr lang="en-US"/>
        </a:p>
      </dgm:t>
    </dgm:pt>
    <dgm:pt modelId="{4A0B1C0B-14AC-B64F-8C57-29C1493D7FB1}" type="sibTrans" cxnId="{1B955AE3-F177-D34E-8642-6FD604A2D7E4}">
      <dgm:prSet/>
      <dgm:spPr/>
      <dgm:t>
        <a:bodyPr/>
        <a:lstStyle/>
        <a:p>
          <a:endParaRPr lang="en-US"/>
        </a:p>
      </dgm:t>
    </dgm:pt>
    <dgm:pt modelId="{3AA1FCD1-2157-0045-AFCA-E1F6BD65F726}">
      <dgm:prSet phldrT="[Text]"/>
      <dgm:spPr>
        <a:solidFill>
          <a:srgbClr val="000B4F"/>
        </a:solidFill>
        <a:ln>
          <a:noFill/>
        </a:ln>
      </dgm:spPr>
      <dgm:t>
        <a:bodyPr/>
        <a:lstStyle/>
        <a:p>
          <a:r>
            <a:rPr lang="en-US" dirty="0"/>
            <a:t>2-C</a:t>
          </a:r>
        </a:p>
      </dgm:t>
    </dgm:pt>
    <dgm:pt modelId="{C066D90C-A64E-F242-94A6-F31C6B1DE3DB}" type="parTrans" cxnId="{792783F4-262D-3543-944B-B9744BE00F3C}">
      <dgm:prSet/>
      <dgm:spPr/>
      <dgm:t>
        <a:bodyPr/>
        <a:lstStyle/>
        <a:p>
          <a:endParaRPr lang="en-US"/>
        </a:p>
      </dgm:t>
    </dgm:pt>
    <dgm:pt modelId="{0EA3FE33-2AF6-A244-ABEC-93FA782B3A1D}" type="sibTrans" cxnId="{792783F4-262D-3543-944B-B9744BE00F3C}">
      <dgm:prSet/>
      <dgm:spPr/>
      <dgm:t>
        <a:bodyPr/>
        <a:lstStyle/>
        <a:p>
          <a:endParaRPr lang="en-US"/>
        </a:p>
      </dgm:t>
    </dgm:pt>
    <dgm:pt modelId="{EA49A18B-8F7C-F84F-A6F1-514F385A915D}">
      <dgm:prSet phldrT="[Text]"/>
      <dgm:spPr>
        <a:solidFill>
          <a:srgbClr val="000B4F"/>
        </a:solidFill>
        <a:ln>
          <a:noFill/>
        </a:ln>
      </dgm:spPr>
      <dgm:t>
        <a:bodyPr/>
        <a:lstStyle/>
        <a:p>
          <a:r>
            <a:rPr lang="en-US" dirty="0"/>
            <a:t>2-D</a:t>
          </a:r>
        </a:p>
      </dgm:t>
    </dgm:pt>
    <dgm:pt modelId="{77BC03F9-00D8-D74E-AD82-A7E40682F0FD}" type="parTrans" cxnId="{01287378-D85E-1B41-8075-203C1D9C0604}">
      <dgm:prSet/>
      <dgm:spPr/>
      <dgm:t>
        <a:bodyPr/>
        <a:lstStyle/>
        <a:p>
          <a:endParaRPr lang="en-US"/>
        </a:p>
      </dgm:t>
    </dgm:pt>
    <dgm:pt modelId="{A0BE7C57-4230-8041-BA2E-B828F36A39DD}" type="sibTrans" cxnId="{01287378-D85E-1B41-8075-203C1D9C0604}">
      <dgm:prSet/>
      <dgm:spPr/>
      <dgm:t>
        <a:bodyPr/>
        <a:lstStyle/>
        <a:p>
          <a:endParaRPr lang="en-US"/>
        </a:p>
      </dgm:t>
    </dgm:pt>
    <dgm:pt modelId="{71D72242-99A1-9146-AB20-564FD84432D9}">
      <dgm:prSet phldrT="[Text]"/>
      <dgm:spPr>
        <a:solidFill>
          <a:srgbClr val="000B4F"/>
        </a:solidFill>
        <a:ln>
          <a:noFill/>
        </a:ln>
      </dgm:spPr>
      <dgm:t>
        <a:bodyPr/>
        <a:lstStyle/>
        <a:p>
          <a:r>
            <a:rPr lang="en-US" dirty="0"/>
            <a:t>2-E</a:t>
          </a:r>
        </a:p>
      </dgm:t>
    </dgm:pt>
    <dgm:pt modelId="{347BC9DD-D744-B94C-ACBB-B45036420251}" type="parTrans" cxnId="{B9F95172-EFE3-A546-9FB6-F0A8E49EB138}">
      <dgm:prSet/>
      <dgm:spPr/>
      <dgm:t>
        <a:bodyPr/>
        <a:lstStyle/>
        <a:p>
          <a:endParaRPr lang="en-US"/>
        </a:p>
      </dgm:t>
    </dgm:pt>
    <dgm:pt modelId="{B67024AF-9893-BD41-A94D-74946D1A899D}" type="sibTrans" cxnId="{B9F95172-EFE3-A546-9FB6-F0A8E49EB138}">
      <dgm:prSet/>
      <dgm:spPr/>
      <dgm:t>
        <a:bodyPr/>
        <a:lstStyle/>
        <a:p>
          <a:endParaRPr lang="en-US"/>
        </a:p>
      </dgm:t>
    </dgm:pt>
    <dgm:pt modelId="{81CE99C3-33F4-EE46-A886-68B6714FFE02}">
      <dgm:prSet phldrT="[Text]"/>
      <dgm:spPr>
        <a:solidFill>
          <a:srgbClr val="000B4F"/>
        </a:solidFill>
        <a:ln>
          <a:noFill/>
        </a:ln>
      </dgm:spPr>
      <dgm:t>
        <a:bodyPr/>
        <a:lstStyle/>
        <a:p>
          <a:r>
            <a:rPr lang="en-US" dirty="0"/>
            <a:t>2-F</a:t>
          </a:r>
        </a:p>
      </dgm:t>
    </dgm:pt>
    <dgm:pt modelId="{2759F7D0-980E-914B-B6A4-351F1D7E3402}" type="parTrans" cxnId="{4A34131D-46FD-A045-B77D-FC18E161EBB8}">
      <dgm:prSet/>
      <dgm:spPr/>
      <dgm:t>
        <a:bodyPr/>
        <a:lstStyle/>
        <a:p>
          <a:endParaRPr lang="en-US"/>
        </a:p>
      </dgm:t>
    </dgm:pt>
    <dgm:pt modelId="{7CC49B94-1216-A94F-BB9A-AF2635360B1D}" type="sibTrans" cxnId="{4A34131D-46FD-A045-B77D-FC18E161EBB8}">
      <dgm:prSet/>
      <dgm:spPr/>
      <dgm:t>
        <a:bodyPr/>
        <a:lstStyle/>
        <a:p>
          <a:endParaRPr lang="en-US"/>
        </a:p>
      </dgm:t>
    </dgm:pt>
    <dgm:pt modelId="{71C0510A-F6E5-6B48-97AC-D3D5AB35B934}">
      <dgm:prSet phldrT="[Text]"/>
      <dgm:spPr>
        <a:solidFill>
          <a:srgbClr val="000B4F"/>
        </a:solidFill>
        <a:ln>
          <a:noFill/>
        </a:ln>
      </dgm:spPr>
      <dgm:t>
        <a:bodyPr/>
        <a:lstStyle/>
        <a:p>
          <a:r>
            <a:rPr lang="en-US" dirty="0"/>
            <a:t>3-A</a:t>
          </a:r>
        </a:p>
      </dgm:t>
    </dgm:pt>
    <dgm:pt modelId="{F9C05724-E010-1747-AB48-F96184E8A70D}" type="parTrans" cxnId="{C42F1AE1-D7E3-114F-B7F1-CDCBCB5D9422}">
      <dgm:prSet/>
      <dgm:spPr/>
      <dgm:t>
        <a:bodyPr/>
        <a:lstStyle/>
        <a:p>
          <a:endParaRPr lang="en-US"/>
        </a:p>
      </dgm:t>
    </dgm:pt>
    <dgm:pt modelId="{EBCA8736-6E1E-4D40-87EF-E0A8A0C228F3}" type="sibTrans" cxnId="{C42F1AE1-D7E3-114F-B7F1-CDCBCB5D9422}">
      <dgm:prSet/>
      <dgm:spPr/>
      <dgm:t>
        <a:bodyPr/>
        <a:lstStyle/>
        <a:p>
          <a:endParaRPr lang="en-US"/>
        </a:p>
      </dgm:t>
    </dgm:pt>
    <dgm:pt modelId="{227FF672-177D-0244-9EF1-CA078491FAA6}">
      <dgm:prSet phldrT="[Text]"/>
      <dgm:spPr>
        <a:solidFill>
          <a:srgbClr val="000B4F"/>
        </a:solidFill>
        <a:ln>
          <a:noFill/>
        </a:ln>
      </dgm:spPr>
      <dgm:t>
        <a:bodyPr/>
        <a:lstStyle/>
        <a:p>
          <a:r>
            <a:rPr lang="en-US" dirty="0"/>
            <a:t>3-B</a:t>
          </a:r>
        </a:p>
      </dgm:t>
    </dgm:pt>
    <dgm:pt modelId="{45721ED5-5F9C-6147-AB91-12BCBB197839}" type="parTrans" cxnId="{3B7622BE-74D1-ED4D-8D3C-6E722F78AC7E}">
      <dgm:prSet/>
      <dgm:spPr/>
      <dgm:t>
        <a:bodyPr/>
        <a:lstStyle/>
        <a:p>
          <a:endParaRPr lang="en-US"/>
        </a:p>
      </dgm:t>
    </dgm:pt>
    <dgm:pt modelId="{50193F4F-0FA6-7D42-A88F-95908278CA29}" type="sibTrans" cxnId="{3B7622BE-74D1-ED4D-8D3C-6E722F78AC7E}">
      <dgm:prSet/>
      <dgm:spPr/>
      <dgm:t>
        <a:bodyPr/>
        <a:lstStyle/>
        <a:p>
          <a:endParaRPr lang="en-US"/>
        </a:p>
      </dgm:t>
    </dgm:pt>
    <dgm:pt modelId="{F51BC5C8-77E9-C44F-8538-FD00C19B0101}">
      <dgm:prSet phldrT="[Text]"/>
      <dgm:spPr>
        <a:solidFill>
          <a:srgbClr val="000B4F"/>
        </a:solidFill>
        <a:ln>
          <a:noFill/>
        </a:ln>
      </dgm:spPr>
      <dgm:t>
        <a:bodyPr/>
        <a:lstStyle/>
        <a:p>
          <a:r>
            <a:rPr lang="en-US" dirty="0"/>
            <a:t>3-C</a:t>
          </a:r>
        </a:p>
      </dgm:t>
    </dgm:pt>
    <dgm:pt modelId="{FC3528CA-3F1A-984C-96B0-4943D01B040E}" type="parTrans" cxnId="{5E03909A-97FD-924E-9F3F-6CB973EABA20}">
      <dgm:prSet/>
      <dgm:spPr/>
      <dgm:t>
        <a:bodyPr/>
        <a:lstStyle/>
        <a:p>
          <a:endParaRPr lang="en-US"/>
        </a:p>
      </dgm:t>
    </dgm:pt>
    <dgm:pt modelId="{D21EE419-3170-5446-B9E5-D56FAD7DBD91}" type="sibTrans" cxnId="{5E03909A-97FD-924E-9F3F-6CB973EABA20}">
      <dgm:prSet/>
      <dgm:spPr/>
      <dgm:t>
        <a:bodyPr/>
        <a:lstStyle/>
        <a:p>
          <a:endParaRPr lang="en-US"/>
        </a:p>
      </dgm:t>
    </dgm:pt>
    <dgm:pt modelId="{6AB18DEA-E1B0-AD46-96AF-3436999F6A1B}">
      <dgm:prSet phldrT="[Text]"/>
      <dgm:spPr>
        <a:solidFill>
          <a:srgbClr val="000B4F"/>
        </a:solidFill>
        <a:ln>
          <a:noFill/>
        </a:ln>
      </dgm:spPr>
      <dgm:t>
        <a:bodyPr/>
        <a:lstStyle/>
        <a:p>
          <a:r>
            <a:rPr lang="en-US" dirty="0"/>
            <a:t>3-D</a:t>
          </a:r>
        </a:p>
      </dgm:t>
    </dgm:pt>
    <dgm:pt modelId="{3227B305-D7B7-1F42-B5CB-3C03D88AD9B2}" type="parTrans" cxnId="{8EFD5F9D-8533-BC46-91C7-9A15D4C7E0DB}">
      <dgm:prSet/>
      <dgm:spPr/>
      <dgm:t>
        <a:bodyPr/>
        <a:lstStyle/>
        <a:p>
          <a:endParaRPr lang="en-US"/>
        </a:p>
      </dgm:t>
    </dgm:pt>
    <dgm:pt modelId="{0C5A87E2-3C04-3E47-ADC5-9508D7D54792}" type="sibTrans" cxnId="{8EFD5F9D-8533-BC46-91C7-9A15D4C7E0DB}">
      <dgm:prSet/>
      <dgm:spPr/>
      <dgm:t>
        <a:bodyPr/>
        <a:lstStyle/>
        <a:p>
          <a:endParaRPr lang="en-US"/>
        </a:p>
      </dgm:t>
    </dgm:pt>
    <dgm:pt modelId="{762133EA-0467-8649-978B-8D975F64A60B}">
      <dgm:prSet phldrT="[Text]"/>
      <dgm:spPr>
        <a:solidFill>
          <a:srgbClr val="000B4F"/>
        </a:solidFill>
        <a:ln>
          <a:noFill/>
        </a:ln>
      </dgm:spPr>
      <dgm:t>
        <a:bodyPr/>
        <a:lstStyle/>
        <a:p>
          <a:r>
            <a:rPr lang="en-US" dirty="0"/>
            <a:t>3-E</a:t>
          </a:r>
        </a:p>
      </dgm:t>
    </dgm:pt>
    <dgm:pt modelId="{D2244344-018E-994D-B19A-CF5EBF494470}" type="parTrans" cxnId="{D95A9614-E9CB-8040-B01C-E5CF3D89CB06}">
      <dgm:prSet/>
      <dgm:spPr/>
      <dgm:t>
        <a:bodyPr/>
        <a:lstStyle/>
        <a:p>
          <a:endParaRPr lang="en-US"/>
        </a:p>
      </dgm:t>
    </dgm:pt>
    <dgm:pt modelId="{E60DC6C0-B4B6-BA45-8EC2-1189D9ABCC62}" type="sibTrans" cxnId="{D95A9614-E9CB-8040-B01C-E5CF3D89CB06}">
      <dgm:prSet/>
      <dgm:spPr/>
      <dgm:t>
        <a:bodyPr/>
        <a:lstStyle/>
        <a:p>
          <a:endParaRPr lang="en-US"/>
        </a:p>
      </dgm:t>
    </dgm:pt>
    <dgm:pt modelId="{EEBE0F99-C7AC-224F-B0AA-9C81AE5DC642}">
      <dgm:prSet phldrT="[Text]"/>
      <dgm:spPr>
        <a:solidFill>
          <a:srgbClr val="000B4F"/>
        </a:solidFill>
        <a:ln>
          <a:noFill/>
        </a:ln>
      </dgm:spPr>
      <dgm:t>
        <a:bodyPr/>
        <a:lstStyle/>
        <a:p>
          <a:r>
            <a:rPr lang="en-US" dirty="0"/>
            <a:t>3-F</a:t>
          </a:r>
        </a:p>
      </dgm:t>
    </dgm:pt>
    <dgm:pt modelId="{034450F3-38CF-E941-BF75-FA037BF41359}" type="parTrans" cxnId="{A23D095A-3D33-9D4F-B0CA-030C03B6E5FB}">
      <dgm:prSet/>
      <dgm:spPr/>
      <dgm:t>
        <a:bodyPr/>
        <a:lstStyle/>
        <a:p>
          <a:endParaRPr lang="en-US"/>
        </a:p>
      </dgm:t>
    </dgm:pt>
    <dgm:pt modelId="{B3EF0A55-4226-CA4B-9C74-19EE51CF9BE6}" type="sibTrans" cxnId="{A23D095A-3D33-9D4F-B0CA-030C03B6E5FB}">
      <dgm:prSet/>
      <dgm:spPr/>
      <dgm:t>
        <a:bodyPr/>
        <a:lstStyle/>
        <a:p>
          <a:endParaRPr lang="en-US"/>
        </a:p>
      </dgm:t>
    </dgm:pt>
    <dgm:pt modelId="{8A8132EC-23EA-2441-8FF6-03492ABBB0F1}">
      <dgm:prSet phldrT="[Text]"/>
      <dgm:spPr>
        <a:solidFill>
          <a:srgbClr val="000B4F"/>
        </a:solidFill>
        <a:ln>
          <a:noFill/>
        </a:ln>
      </dgm:spPr>
      <dgm:t>
        <a:bodyPr/>
        <a:lstStyle/>
        <a:p>
          <a:r>
            <a:rPr lang="en-US" dirty="0"/>
            <a:t>4-A</a:t>
          </a:r>
        </a:p>
      </dgm:t>
    </dgm:pt>
    <dgm:pt modelId="{894376BF-5448-3941-88EB-9DCA4570D381}" type="parTrans" cxnId="{C87615D2-7FE2-9F48-9D3F-CBA18CCF9ADC}">
      <dgm:prSet/>
      <dgm:spPr/>
      <dgm:t>
        <a:bodyPr/>
        <a:lstStyle/>
        <a:p>
          <a:endParaRPr lang="en-US"/>
        </a:p>
      </dgm:t>
    </dgm:pt>
    <dgm:pt modelId="{4E28C0AB-1387-4F45-863A-B7E540FEA98E}" type="sibTrans" cxnId="{C87615D2-7FE2-9F48-9D3F-CBA18CCF9ADC}">
      <dgm:prSet/>
      <dgm:spPr/>
      <dgm:t>
        <a:bodyPr/>
        <a:lstStyle/>
        <a:p>
          <a:endParaRPr lang="en-US"/>
        </a:p>
      </dgm:t>
    </dgm:pt>
    <dgm:pt modelId="{E5867007-ED53-1D4F-AB05-5A353E448088}">
      <dgm:prSet phldrT="[Text]"/>
      <dgm:spPr>
        <a:solidFill>
          <a:srgbClr val="000B4F"/>
        </a:solidFill>
        <a:ln>
          <a:noFill/>
        </a:ln>
      </dgm:spPr>
      <dgm:t>
        <a:bodyPr/>
        <a:lstStyle/>
        <a:p>
          <a:r>
            <a:rPr lang="en-US" dirty="0"/>
            <a:t>4-B</a:t>
          </a:r>
        </a:p>
      </dgm:t>
    </dgm:pt>
    <dgm:pt modelId="{1B752102-F01F-A64C-9FDB-61E5F9E46634}" type="parTrans" cxnId="{325EADAD-87E6-BF48-9AC9-9409A96AE5E7}">
      <dgm:prSet/>
      <dgm:spPr/>
      <dgm:t>
        <a:bodyPr/>
        <a:lstStyle/>
        <a:p>
          <a:endParaRPr lang="en-US"/>
        </a:p>
      </dgm:t>
    </dgm:pt>
    <dgm:pt modelId="{AC7B485C-D9B3-6B41-B5B2-47E39A910631}" type="sibTrans" cxnId="{325EADAD-87E6-BF48-9AC9-9409A96AE5E7}">
      <dgm:prSet/>
      <dgm:spPr/>
      <dgm:t>
        <a:bodyPr/>
        <a:lstStyle/>
        <a:p>
          <a:endParaRPr lang="en-US"/>
        </a:p>
      </dgm:t>
    </dgm:pt>
    <dgm:pt modelId="{8E75877B-4A10-8647-A1C5-16EF9D047208}">
      <dgm:prSet phldrT="[Text]"/>
      <dgm:spPr>
        <a:solidFill>
          <a:srgbClr val="000B4F"/>
        </a:solidFill>
        <a:ln>
          <a:noFill/>
        </a:ln>
      </dgm:spPr>
      <dgm:t>
        <a:bodyPr/>
        <a:lstStyle/>
        <a:p>
          <a:r>
            <a:rPr lang="en-US" dirty="0"/>
            <a:t>4-C</a:t>
          </a:r>
        </a:p>
      </dgm:t>
    </dgm:pt>
    <dgm:pt modelId="{F45E13E8-1623-2542-B019-01FD22C06B8A}" type="parTrans" cxnId="{A66272AA-F995-6C42-A67C-4EE19416139D}">
      <dgm:prSet/>
      <dgm:spPr/>
      <dgm:t>
        <a:bodyPr/>
        <a:lstStyle/>
        <a:p>
          <a:endParaRPr lang="en-US"/>
        </a:p>
      </dgm:t>
    </dgm:pt>
    <dgm:pt modelId="{8218D060-7929-6A49-9B23-893F00E5CC1C}" type="sibTrans" cxnId="{A66272AA-F995-6C42-A67C-4EE19416139D}">
      <dgm:prSet/>
      <dgm:spPr/>
      <dgm:t>
        <a:bodyPr/>
        <a:lstStyle/>
        <a:p>
          <a:endParaRPr lang="en-US"/>
        </a:p>
      </dgm:t>
    </dgm:pt>
    <dgm:pt modelId="{4F3F309F-51D1-AE4B-908A-F021202FBFF1}">
      <dgm:prSet phldrT="[Text]"/>
      <dgm:spPr>
        <a:solidFill>
          <a:srgbClr val="000B4F"/>
        </a:solidFill>
        <a:ln>
          <a:noFill/>
        </a:ln>
      </dgm:spPr>
      <dgm:t>
        <a:bodyPr/>
        <a:lstStyle/>
        <a:p>
          <a:r>
            <a:rPr lang="en-US" dirty="0"/>
            <a:t>4-D</a:t>
          </a:r>
        </a:p>
      </dgm:t>
    </dgm:pt>
    <dgm:pt modelId="{1A1AECB0-0FAF-5843-9DA2-AA107AD0E7AD}" type="parTrans" cxnId="{99DA2814-D839-1744-B06B-D9FF2AF68321}">
      <dgm:prSet/>
      <dgm:spPr/>
      <dgm:t>
        <a:bodyPr/>
        <a:lstStyle/>
        <a:p>
          <a:endParaRPr lang="en-US"/>
        </a:p>
      </dgm:t>
    </dgm:pt>
    <dgm:pt modelId="{F9EE2E8A-9989-B042-8275-09990EBDEB5C}" type="sibTrans" cxnId="{99DA2814-D839-1744-B06B-D9FF2AF68321}">
      <dgm:prSet/>
      <dgm:spPr/>
      <dgm:t>
        <a:bodyPr/>
        <a:lstStyle/>
        <a:p>
          <a:endParaRPr lang="en-US"/>
        </a:p>
      </dgm:t>
    </dgm:pt>
    <dgm:pt modelId="{8430473B-9CD1-9D43-AF82-02BF5999F5BE}">
      <dgm:prSet phldrT="[Text]"/>
      <dgm:spPr>
        <a:solidFill>
          <a:srgbClr val="000B4F"/>
        </a:solidFill>
        <a:ln>
          <a:noFill/>
        </a:ln>
      </dgm:spPr>
      <dgm:t>
        <a:bodyPr/>
        <a:lstStyle/>
        <a:p>
          <a:r>
            <a:rPr lang="en-US" dirty="0"/>
            <a:t>4-E</a:t>
          </a:r>
        </a:p>
      </dgm:t>
    </dgm:pt>
    <dgm:pt modelId="{80250962-CDB4-EA43-8B23-48FD40BB00F2}" type="parTrans" cxnId="{D2F9BFA0-D2B1-0749-BF44-6D77867EBFDE}">
      <dgm:prSet/>
      <dgm:spPr/>
      <dgm:t>
        <a:bodyPr/>
        <a:lstStyle/>
        <a:p>
          <a:endParaRPr lang="en-US"/>
        </a:p>
      </dgm:t>
    </dgm:pt>
    <dgm:pt modelId="{87ACC774-8840-8F45-9422-BE01FB688BE7}" type="sibTrans" cxnId="{D2F9BFA0-D2B1-0749-BF44-6D77867EBFDE}">
      <dgm:prSet/>
      <dgm:spPr/>
      <dgm:t>
        <a:bodyPr/>
        <a:lstStyle/>
        <a:p>
          <a:endParaRPr lang="en-US"/>
        </a:p>
      </dgm:t>
    </dgm:pt>
    <dgm:pt modelId="{277E9D05-4A3F-DC43-B40C-F5489CE27180}">
      <dgm:prSet phldrT="[Text]"/>
      <dgm:spPr>
        <a:solidFill>
          <a:srgbClr val="000B4F"/>
        </a:solidFill>
        <a:ln>
          <a:noFill/>
        </a:ln>
      </dgm:spPr>
      <dgm:t>
        <a:bodyPr/>
        <a:lstStyle/>
        <a:p>
          <a:r>
            <a:rPr lang="en-US" dirty="0"/>
            <a:t>4-F</a:t>
          </a:r>
        </a:p>
      </dgm:t>
    </dgm:pt>
    <dgm:pt modelId="{467918BE-9A1D-4643-BE9E-8459DB290EA4}" type="parTrans" cxnId="{5EDA67EA-0C5B-0B48-B43C-376592894B6B}">
      <dgm:prSet/>
      <dgm:spPr/>
      <dgm:t>
        <a:bodyPr/>
        <a:lstStyle/>
        <a:p>
          <a:endParaRPr lang="en-US"/>
        </a:p>
      </dgm:t>
    </dgm:pt>
    <dgm:pt modelId="{224BB659-EEBA-3441-B36F-20FE67A3F9B7}" type="sibTrans" cxnId="{5EDA67EA-0C5B-0B48-B43C-376592894B6B}">
      <dgm:prSet/>
      <dgm:spPr/>
      <dgm:t>
        <a:bodyPr/>
        <a:lstStyle/>
        <a:p>
          <a:endParaRPr lang="en-US"/>
        </a:p>
      </dgm:t>
    </dgm:pt>
    <dgm:pt modelId="{5BB728B9-89D7-514C-A374-F3A35AF67D8E}">
      <dgm:prSet phldrT="[Text]"/>
      <dgm:spPr>
        <a:solidFill>
          <a:srgbClr val="000B4F"/>
        </a:solidFill>
        <a:ln>
          <a:noFill/>
        </a:ln>
      </dgm:spPr>
      <dgm:t>
        <a:bodyPr/>
        <a:lstStyle/>
        <a:p>
          <a:r>
            <a:rPr lang="en-US" dirty="0"/>
            <a:t>5-A</a:t>
          </a:r>
        </a:p>
      </dgm:t>
    </dgm:pt>
    <dgm:pt modelId="{97B59E6F-940E-ED45-BC06-CCD6C3D046DD}" type="parTrans" cxnId="{C95A9043-B2D4-3445-8BA9-AF4687E20D7A}">
      <dgm:prSet/>
      <dgm:spPr/>
      <dgm:t>
        <a:bodyPr/>
        <a:lstStyle/>
        <a:p>
          <a:endParaRPr lang="en-US"/>
        </a:p>
      </dgm:t>
    </dgm:pt>
    <dgm:pt modelId="{3004650E-40B6-C54C-9CDB-5CD09BF070A7}" type="sibTrans" cxnId="{C95A9043-B2D4-3445-8BA9-AF4687E20D7A}">
      <dgm:prSet/>
      <dgm:spPr/>
      <dgm:t>
        <a:bodyPr/>
        <a:lstStyle/>
        <a:p>
          <a:endParaRPr lang="en-US"/>
        </a:p>
      </dgm:t>
    </dgm:pt>
    <dgm:pt modelId="{5EEE4AE3-DAD0-6843-968D-A4081BF7174A}">
      <dgm:prSet phldrT="[Text]"/>
      <dgm:spPr>
        <a:solidFill>
          <a:srgbClr val="000B4F"/>
        </a:solidFill>
        <a:ln>
          <a:noFill/>
        </a:ln>
      </dgm:spPr>
      <dgm:t>
        <a:bodyPr/>
        <a:lstStyle/>
        <a:p>
          <a:r>
            <a:rPr lang="en-US" dirty="0"/>
            <a:t>5-B</a:t>
          </a:r>
        </a:p>
      </dgm:t>
    </dgm:pt>
    <dgm:pt modelId="{AAA9F45C-7AF8-1648-831B-759D001436A5}" type="parTrans" cxnId="{DDDDA589-B55B-C74B-9CD5-CA91F432FDD7}">
      <dgm:prSet/>
      <dgm:spPr/>
      <dgm:t>
        <a:bodyPr/>
        <a:lstStyle/>
        <a:p>
          <a:endParaRPr lang="en-US"/>
        </a:p>
      </dgm:t>
    </dgm:pt>
    <dgm:pt modelId="{A219B503-C8A1-FC47-AC1C-7CF64FF5DD89}" type="sibTrans" cxnId="{DDDDA589-B55B-C74B-9CD5-CA91F432FDD7}">
      <dgm:prSet/>
      <dgm:spPr/>
      <dgm:t>
        <a:bodyPr/>
        <a:lstStyle/>
        <a:p>
          <a:endParaRPr lang="en-US"/>
        </a:p>
      </dgm:t>
    </dgm:pt>
    <dgm:pt modelId="{945C5394-8B46-A34F-82A3-16E57F2BD677}">
      <dgm:prSet phldrT="[Text]"/>
      <dgm:spPr>
        <a:solidFill>
          <a:srgbClr val="000B4F"/>
        </a:solidFill>
        <a:ln>
          <a:noFill/>
        </a:ln>
      </dgm:spPr>
      <dgm:t>
        <a:bodyPr/>
        <a:lstStyle/>
        <a:p>
          <a:r>
            <a:rPr lang="en-US" dirty="0"/>
            <a:t>5-C</a:t>
          </a:r>
        </a:p>
      </dgm:t>
    </dgm:pt>
    <dgm:pt modelId="{888EC885-4081-2E46-B874-95414550ACE1}" type="parTrans" cxnId="{2EE7729A-3D2B-CF41-81B0-DD399C34876C}">
      <dgm:prSet/>
      <dgm:spPr/>
      <dgm:t>
        <a:bodyPr/>
        <a:lstStyle/>
        <a:p>
          <a:endParaRPr lang="en-US"/>
        </a:p>
      </dgm:t>
    </dgm:pt>
    <dgm:pt modelId="{7167CE62-32AC-E04D-BE91-48727D09F846}" type="sibTrans" cxnId="{2EE7729A-3D2B-CF41-81B0-DD399C34876C}">
      <dgm:prSet/>
      <dgm:spPr/>
      <dgm:t>
        <a:bodyPr/>
        <a:lstStyle/>
        <a:p>
          <a:endParaRPr lang="en-US"/>
        </a:p>
      </dgm:t>
    </dgm:pt>
    <dgm:pt modelId="{3F03B956-ADE1-B349-9227-19F45C9A0BB5}">
      <dgm:prSet phldrT="[Text]"/>
      <dgm:spPr>
        <a:solidFill>
          <a:srgbClr val="000B4F"/>
        </a:solidFill>
        <a:ln>
          <a:noFill/>
        </a:ln>
      </dgm:spPr>
      <dgm:t>
        <a:bodyPr/>
        <a:lstStyle/>
        <a:p>
          <a:r>
            <a:rPr lang="en-US" dirty="0"/>
            <a:t>5-D</a:t>
          </a:r>
        </a:p>
      </dgm:t>
    </dgm:pt>
    <dgm:pt modelId="{259332AD-6439-3347-B0F3-64694B5578A4}" type="parTrans" cxnId="{944A44A6-50CD-6F40-A6F2-7ECE04C44D2A}">
      <dgm:prSet/>
      <dgm:spPr/>
      <dgm:t>
        <a:bodyPr/>
        <a:lstStyle/>
        <a:p>
          <a:endParaRPr lang="en-US"/>
        </a:p>
      </dgm:t>
    </dgm:pt>
    <dgm:pt modelId="{F3F7DAEC-7B8D-D44E-90C0-FEA99057F197}" type="sibTrans" cxnId="{944A44A6-50CD-6F40-A6F2-7ECE04C44D2A}">
      <dgm:prSet/>
      <dgm:spPr/>
      <dgm:t>
        <a:bodyPr/>
        <a:lstStyle/>
        <a:p>
          <a:endParaRPr lang="en-US"/>
        </a:p>
      </dgm:t>
    </dgm:pt>
    <dgm:pt modelId="{0E470EBE-CCE4-814C-8449-407F77481DC0}">
      <dgm:prSet phldrT="[Text]"/>
      <dgm:spPr>
        <a:solidFill>
          <a:srgbClr val="000B4F"/>
        </a:solidFill>
        <a:ln>
          <a:noFill/>
        </a:ln>
      </dgm:spPr>
      <dgm:t>
        <a:bodyPr/>
        <a:lstStyle/>
        <a:p>
          <a:r>
            <a:rPr lang="en-US" dirty="0"/>
            <a:t>5-E</a:t>
          </a:r>
        </a:p>
      </dgm:t>
    </dgm:pt>
    <dgm:pt modelId="{681F4D25-F18C-7147-9A20-5B77FF2BC5C3}" type="parTrans" cxnId="{CFAC5661-EAAB-4241-86DB-A6B46BD6A22D}">
      <dgm:prSet/>
      <dgm:spPr/>
      <dgm:t>
        <a:bodyPr/>
        <a:lstStyle/>
        <a:p>
          <a:endParaRPr lang="en-US"/>
        </a:p>
      </dgm:t>
    </dgm:pt>
    <dgm:pt modelId="{6F8A122B-0756-0A4B-861E-4B6792FE1C78}" type="sibTrans" cxnId="{CFAC5661-EAAB-4241-86DB-A6B46BD6A22D}">
      <dgm:prSet/>
      <dgm:spPr/>
      <dgm:t>
        <a:bodyPr/>
        <a:lstStyle/>
        <a:p>
          <a:endParaRPr lang="en-US"/>
        </a:p>
      </dgm:t>
    </dgm:pt>
    <dgm:pt modelId="{93AC1791-5FDB-5F42-8038-B38BA4F0D961}">
      <dgm:prSet phldrT="[Text]"/>
      <dgm:spPr>
        <a:solidFill>
          <a:srgbClr val="000B4F"/>
        </a:solidFill>
        <a:ln>
          <a:noFill/>
        </a:ln>
      </dgm:spPr>
      <dgm:t>
        <a:bodyPr/>
        <a:lstStyle/>
        <a:p>
          <a:r>
            <a:rPr lang="en-US" dirty="0"/>
            <a:t>5-F</a:t>
          </a:r>
        </a:p>
      </dgm:t>
    </dgm:pt>
    <dgm:pt modelId="{90400FEC-AE82-CB4D-98AE-A622D4515688}" type="parTrans" cxnId="{EF15F86B-48A9-9040-B57A-622AC0DA92D7}">
      <dgm:prSet/>
      <dgm:spPr/>
      <dgm:t>
        <a:bodyPr/>
        <a:lstStyle/>
        <a:p>
          <a:endParaRPr lang="en-US"/>
        </a:p>
      </dgm:t>
    </dgm:pt>
    <dgm:pt modelId="{837933B6-49C0-1444-9786-DA1B2B397881}" type="sibTrans" cxnId="{EF15F86B-48A9-9040-B57A-622AC0DA92D7}">
      <dgm:prSet/>
      <dgm:spPr/>
      <dgm:t>
        <a:bodyPr/>
        <a:lstStyle/>
        <a:p>
          <a:endParaRPr lang="en-US"/>
        </a:p>
      </dgm:t>
    </dgm:pt>
    <dgm:pt modelId="{5EF69C66-3AC4-AD4A-B477-AA38DBF9A837}">
      <dgm:prSet phldrT="[Text]"/>
      <dgm:spPr/>
      <dgm:t>
        <a:bodyPr/>
        <a:lstStyle/>
        <a:p>
          <a:endParaRPr lang="en-US" dirty="0"/>
        </a:p>
      </dgm:t>
    </dgm:pt>
    <dgm:pt modelId="{BC4820A0-6B78-FB4A-B4A6-E9212E75D378}" type="sibTrans" cxnId="{89CEA67E-60E8-B740-A8F3-FCA86127C84E}">
      <dgm:prSet/>
      <dgm:spPr/>
      <dgm:t>
        <a:bodyPr/>
        <a:lstStyle/>
        <a:p>
          <a:endParaRPr lang="en-US"/>
        </a:p>
      </dgm:t>
    </dgm:pt>
    <dgm:pt modelId="{B70C4122-E463-104E-9E66-7AC082439FCB}" type="parTrans" cxnId="{89CEA67E-60E8-B740-A8F3-FCA86127C84E}">
      <dgm:prSet/>
      <dgm:spPr/>
      <dgm:t>
        <a:bodyPr/>
        <a:lstStyle/>
        <a:p>
          <a:endParaRPr lang="en-US"/>
        </a:p>
      </dgm:t>
    </dgm:pt>
    <dgm:pt modelId="{27ACD1BE-730A-8D4F-8377-17393C06F775}" type="pres">
      <dgm:prSet presAssocID="{26D7CEB5-C937-4240-9761-7694020F5309}" presName="mainComposite" presStyleCnt="0">
        <dgm:presLayoutVars>
          <dgm:chPref val="1"/>
          <dgm:dir/>
          <dgm:animOne val="branch"/>
          <dgm:animLvl val="lvl"/>
          <dgm:resizeHandles val="exact"/>
        </dgm:presLayoutVars>
      </dgm:prSet>
      <dgm:spPr/>
    </dgm:pt>
    <dgm:pt modelId="{0D5199EE-48ED-E749-9135-673CB9FF6D8F}" type="pres">
      <dgm:prSet presAssocID="{26D7CEB5-C937-4240-9761-7694020F5309}" presName="hierFlow" presStyleCnt="0"/>
      <dgm:spPr/>
    </dgm:pt>
    <dgm:pt modelId="{A8EAABF0-E874-DA4B-AC39-F501ED12037B}" type="pres">
      <dgm:prSet presAssocID="{26D7CEB5-C937-4240-9761-7694020F5309}" presName="firstBuf" presStyleCnt="0"/>
      <dgm:spPr/>
    </dgm:pt>
    <dgm:pt modelId="{DCA01288-370A-A149-B464-7DAD5E10DA92}" type="pres">
      <dgm:prSet presAssocID="{26D7CEB5-C937-4240-9761-7694020F5309}" presName="hierChild1" presStyleCnt="0">
        <dgm:presLayoutVars>
          <dgm:chPref val="1"/>
          <dgm:animOne val="branch"/>
          <dgm:animLvl val="lvl"/>
        </dgm:presLayoutVars>
      </dgm:prSet>
      <dgm:spPr/>
    </dgm:pt>
    <dgm:pt modelId="{959821D4-7E8A-3446-9E08-478EDD9A48FA}" type="pres">
      <dgm:prSet presAssocID="{A0F3AFED-79F9-A346-B613-B7AB78696BCC}" presName="Name14" presStyleCnt="0"/>
      <dgm:spPr/>
    </dgm:pt>
    <dgm:pt modelId="{3494B2FF-73CE-9D47-83C9-411C17EF469A}" type="pres">
      <dgm:prSet presAssocID="{A0F3AFED-79F9-A346-B613-B7AB78696BCC}" presName="level1Shape" presStyleLbl="node0" presStyleIdx="0" presStyleCnt="1">
        <dgm:presLayoutVars>
          <dgm:chPref val="3"/>
        </dgm:presLayoutVars>
      </dgm:prSet>
      <dgm:spPr/>
    </dgm:pt>
    <dgm:pt modelId="{1FD2AFC5-D562-674D-99FA-53A7C7E33B2C}" type="pres">
      <dgm:prSet presAssocID="{A0F3AFED-79F9-A346-B613-B7AB78696BCC}" presName="hierChild2" presStyleCnt="0"/>
      <dgm:spPr/>
    </dgm:pt>
    <dgm:pt modelId="{C95F7E2C-076E-E642-A8AC-10118AFAB6C8}" type="pres">
      <dgm:prSet presAssocID="{A73EC1C2-FB9F-CB43-AED2-DBEAC3DEA0EF}" presName="Name19" presStyleLbl="parChTrans1D2" presStyleIdx="0" presStyleCnt="5"/>
      <dgm:spPr/>
    </dgm:pt>
    <dgm:pt modelId="{EA038812-7D65-FB4A-AFED-9858476D2E49}" type="pres">
      <dgm:prSet presAssocID="{0EA57EDB-AD6A-6141-8448-0251D1CCDD32}" presName="Name21" presStyleCnt="0"/>
      <dgm:spPr/>
    </dgm:pt>
    <dgm:pt modelId="{95CFB672-F228-E64A-B700-61894E5D3F85}" type="pres">
      <dgm:prSet presAssocID="{0EA57EDB-AD6A-6141-8448-0251D1CCDD32}" presName="level2Shape" presStyleLbl="node2" presStyleIdx="0" presStyleCnt="5"/>
      <dgm:spPr/>
    </dgm:pt>
    <dgm:pt modelId="{8181A78F-4D49-4241-8A41-F4AE7657C915}" type="pres">
      <dgm:prSet presAssocID="{0EA57EDB-AD6A-6141-8448-0251D1CCDD32}" presName="hierChild3" presStyleCnt="0"/>
      <dgm:spPr/>
    </dgm:pt>
    <dgm:pt modelId="{0E24C225-99F2-3140-912B-543B9E44A6AD}" type="pres">
      <dgm:prSet presAssocID="{D08D84E4-73BD-D443-8AC0-75A1BAAD56EC}" presName="Name19" presStyleLbl="parChTrans1D3" presStyleIdx="0" presStyleCnt="5"/>
      <dgm:spPr/>
    </dgm:pt>
    <dgm:pt modelId="{82CFF172-A828-8348-83E7-E96BD8990938}" type="pres">
      <dgm:prSet presAssocID="{49DA7716-76F2-A144-864F-0974A1AF029B}" presName="Name21" presStyleCnt="0"/>
      <dgm:spPr/>
    </dgm:pt>
    <dgm:pt modelId="{746205DA-6FF7-B94E-BF56-C8C372C35135}" type="pres">
      <dgm:prSet presAssocID="{49DA7716-76F2-A144-864F-0974A1AF029B}" presName="level2Shape" presStyleLbl="node3" presStyleIdx="0" presStyleCnt="5"/>
      <dgm:spPr/>
    </dgm:pt>
    <dgm:pt modelId="{5032BBB0-B1F0-ED42-917F-703736531F18}" type="pres">
      <dgm:prSet presAssocID="{49DA7716-76F2-A144-864F-0974A1AF029B}" presName="hierChild3" presStyleCnt="0"/>
      <dgm:spPr/>
    </dgm:pt>
    <dgm:pt modelId="{094AAA25-2DD6-2544-B31B-D62DE2D86B1A}" type="pres">
      <dgm:prSet presAssocID="{8617221A-B167-904E-A98D-7C87BBA89CDD}" presName="Name19" presStyleLbl="parChTrans1D4" presStyleIdx="0" presStyleCnt="25"/>
      <dgm:spPr/>
    </dgm:pt>
    <dgm:pt modelId="{41325DDB-798A-784C-9055-8FFDB3C0038E}" type="pres">
      <dgm:prSet presAssocID="{D0FEBB75-C300-9C4C-9E98-4CB7E9281CF0}" presName="Name21" presStyleCnt="0"/>
      <dgm:spPr/>
    </dgm:pt>
    <dgm:pt modelId="{D262A623-00C8-DF43-B872-3AC15268BDE3}" type="pres">
      <dgm:prSet presAssocID="{D0FEBB75-C300-9C4C-9E98-4CB7E9281CF0}" presName="level2Shape" presStyleLbl="node4" presStyleIdx="0" presStyleCnt="25"/>
      <dgm:spPr/>
    </dgm:pt>
    <dgm:pt modelId="{727D2BEF-BCC4-E249-A82D-05542A433DE8}" type="pres">
      <dgm:prSet presAssocID="{D0FEBB75-C300-9C4C-9E98-4CB7E9281CF0}" presName="hierChild3" presStyleCnt="0"/>
      <dgm:spPr/>
    </dgm:pt>
    <dgm:pt modelId="{9470090C-4DBC-A641-96A9-1A04F9C102CE}" type="pres">
      <dgm:prSet presAssocID="{C84C3947-49A2-1F4F-BD27-D6A5A8DB7DD0}" presName="Name19" presStyleLbl="parChTrans1D4" presStyleIdx="1" presStyleCnt="25"/>
      <dgm:spPr/>
    </dgm:pt>
    <dgm:pt modelId="{5522EAE7-DAB7-BA4C-9154-6F6D8B848FF4}" type="pres">
      <dgm:prSet presAssocID="{D8D3575F-A3BB-E84A-962A-08A54A2A6876}" presName="Name21" presStyleCnt="0"/>
      <dgm:spPr/>
    </dgm:pt>
    <dgm:pt modelId="{3B90E328-8E3F-CB41-8319-D18838923BC8}" type="pres">
      <dgm:prSet presAssocID="{D8D3575F-A3BB-E84A-962A-08A54A2A6876}" presName="level2Shape" presStyleLbl="node4" presStyleIdx="1" presStyleCnt="25"/>
      <dgm:spPr/>
    </dgm:pt>
    <dgm:pt modelId="{4978826C-1CB1-4A45-B0C3-95CE39A20584}" type="pres">
      <dgm:prSet presAssocID="{D8D3575F-A3BB-E84A-962A-08A54A2A6876}" presName="hierChild3" presStyleCnt="0"/>
      <dgm:spPr/>
    </dgm:pt>
    <dgm:pt modelId="{B598113B-7707-F24D-948F-680CFD93CCB3}" type="pres">
      <dgm:prSet presAssocID="{AE6B0836-DFA8-0342-9EE9-6C7314652EBC}" presName="Name19" presStyleLbl="parChTrans1D4" presStyleIdx="2" presStyleCnt="25"/>
      <dgm:spPr/>
    </dgm:pt>
    <dgm:pt modelId="{017B0FD4-FB32-784C-9214-A206D6D7B418}" type="pres">
      <dgm:prSet presAssocID="{4913FEB6-92F5-7746-9A49-59FAD322B9E9}" presName="Name21" presStyleCnt="0"/>
      <dgm:spPr/>
    </dgm:pt>
    <dgm:pt modelId="{577EFC2A-C2AC-C84D-A658-400CC9C3BCFA}" type="pres">
      <dgm:prSet presAssocID="{4913FEB6-92F5-7746-9A49-59FAD322B9E9}" presName="level2Shape" presStyleLbl="node4" presStyleIdx="2" presStyleCnt="25"/>
      <dgm:spPr/>
    </dgm:pt>
    <dgm:pt modelId="{CF805845-661E-524E-8A73-68C9D2F1B10F}" type="pres">
      <dgm:prSet presAssocID="{4913FEB6-92F5-7746-9A49-59FAD322B9E9}" presName="hierChild3" presStyleCnt="0"/>
      <dgm:spPr/>
    </dgm:pt>
    <dgm:pt modelId="{CB815F0F-8113-FE4F-9D75-2DFB87C14708}" type="pres">
      <dgm:prSet presAssocID="{BF31312D-03DD-F741-BBCC-A7F75E6D2EF7}" presName="Name19" presStyleLbl="parChTrans1D4" presStyleIdx="3" presStyleCnt="25"/>
      <dgm:spPr/>
    </dgm:pt>
    <dgm:pt modelId="{4A157BD3-3519-EC49-A72C-1BB91933E1CF}" type="pres">
      <dgm:prSet presAssocID="{DECFA49D-3F91-7D47-91D4-49F320A2A3A4}" presName="Name21" presStyleCnt="0"/>
      <dgm:spPr/>
    </dgm:pt>
    <dgm:pt modelId="{B4DBD0E0-F288-5A47-ACFF-AE9FA6532A50}" type="pres">
      <dgm:prSet presAssocID="{DECFA49D-3F91-7D47-91D4-49F320A2A3A4}" presName="level2Shape" presStyleLbl="node4" presStyleIdx="3" presStyleCnt="25"/>
      <dgm:spPr/>
    </dgm:pt>
    <dgm:pt modelId="{60E3BBA9-7114-B04E-97CE-ED862BA3AA71}" type="pres">
      <dgm:prSet presAssocID="{DECFA49D-3F91-7D47-91D4-49F320A2A3A4}" presName="hierChild3" presStyleCnt="0"/>
      <dgm:spPr/>
    </dgm:pt>
    <dgm:pt modelId="{EC7118E8-4072-F146-985D-DD3B08F5865E}" type="pres">
      <dgm:prSet presAssocID="{2916E0AE-AFA7-2648-9283-19B8EDD2CFDF}" presName="Name19" presStyleLbl="parChTrans1D4" presStyleIdx="4" presStyleCnt="25"/>
      <dgm:spPr/>
    </dgm:pt>
    <dgm:pt modelId="{CADEFB8F-07E3-DF41-8926-E5B668123473}" type="pres">
      <dgm:prSet presAssocID="{9E07ECEB-43FE-0B40-A99F-102236D0329C}" presName="Name21" presStyleCnt="0"/>
      <dgm:spPr/>
    </dgm:pt>
    <dgm:pt modelId="{7F53393F-1848-2B4E-B766-3D81E46D53FF}" type="pres">
      <dgm:prSet presAssocID="{9E07ECEB-43FE-0B40-A99F-102236D0329C}" presName="level2Shape" presStyleLbl="node4" presStyleIdx="4" presStyleCnt="25"/>
      <dgm:spPr/>
    </dgm:pt>
    <dgm:pt modelId="{A4361EF3-0A81-7B4D-9EA3-C414582235DC}" type="pres">
      <dgm:prSet presAssocID="{9E07ECEB-43FE-0B40-A99F-102236D0329C}" presName="hierChild3" presStyleCnt="0"/>
      <dgm:spPr/>
    </dgm:pt>
    <dgm:pt modelId="{83CCF318-C61C-B74C-848C-CD4795C968E3}" type="pres">
      <dgm:prSet presAssocID="{3DB9EDA6-6A7C-E94A-9D54-06A66EEA61EE}" presName="Name19" presStyleLbl="parChTrans1D2" presStyleIdx="1" presStyleCnt="5"/>
      <dgm:spPr/>
    </dgm:pt>
    <dgm:pt modelId="{DB6346E7-09EF-4645-A12C-9F7556077154}" type="pres">
      <dgm:prSet presAssocID="{E6A02B57-EFC5-DF47-8E8C-4B57CE41973B}" presName="Name21" presStyleCnt="0"/>
      <dgm:spPr/>
    </dgm:pt>
    <dgm:pt modelId="{0ED14137-D69B-E942-9DB8-73319311808F}" type="pres">
      <dgm:prSet presAssocID="{E6A02B57-EFC5-DF47-8E8C-4B57CE41973B}" presName="level2Shape" presStyleLbl="node2" presStyleIdx="1" presStyleCnt="5"/>
      <dgm:spPr/>
    </dgm:pt>
    <dgm:pt modelId="{0AE4E927-4C23-964F-A1B5-566B806B5E40}" type="pres">
      <dgm:prSet presAssocID="{E6A02B57-EFC5-DF47-8E8C-4B57CE41973B}" presName="hierChild3" presStyleCnt="0"/>
      <dgm:spPr/>
    </dgm:pt>
    <dgm:pt modelId="{899ABC98-8308-9D4D-AECA-F0C7ED4A32A3}" type="pres">
      <dgm:prSet presAssocID="{F3CEF932-496D-CA40-9C76-7A6BC5EC4608}" presName="Name19" presStyleLbl="parChTrans1D3" presStyleIdx="1" presStyleCnt="5"/>
      <dgm:spPr/>
    </dgm:pt>
    <dgm:pt modelId="{D65F20D8-DA4C-0E45-81DA-DFA2B9523DDB}" type="pres">
      <dgm:prSet presAssocID="{ED4CB0A6-7799-9444-8F34-E09DC4F8AC67}" presName="Name21" presStyleCnt="0"/>
      <dgm:spPr/>
    </dgm:pt>
    <dgm:pt modelId="{0F07E166-F1FC-0542-86EC-EB9A6FD07B21}" type="pres">
      <dgm:prSet presAssocID="{ED4CB0A6-7799-9444-8F34-E09DC4F8AC67}" presName="level2Shape" presStyleLbl="node3" presStyleIdx="1" presStyleCnt="5"/>
      <dgm:spPr/>
    </dgm:pt>
    <dgm:pt modelId="{3522306E-DFE0-154C-8029-50BCDFEAC048}" type="pres">
      <dgm:prSet presAssocID="{ED4CB0A6-7799-9444-8F34-E09DC4F8AC67}" presName="hierChild3" presStyleCnt="0"/>
      <dgm:spPr/>
    </dgm:pt>
    <dgm:pt modelId="{22DDB579-C8B2-3945-9FB1-2844879E733C}" type="pres">
      <dgm:prSet presAssocID="{17D9A0EB-3E7A-5B4D-9C76-F7E5C108BDEC}" presName="Name19" presStyleLbl="parChTrans1D4" presStyleIdx="5" presStyleCnt="25"/>
      <dgm:spPr/>
    </dgm:pt>
    <dgm:pt modelId="{21E489C1-EC15-1142-AAE6-8C4FB0115CF6}" type="pres">
      <dgm:prSet presAssocID="{6F9AF7BC-73A0-8C4A-8273-FF597A6B9D3A}" presName="Name21" presStyleCnt="0"/>
      <dgm:spPr/>
    </dgm:pt>
    <dgm:pt modelId="{C7409BCF-32AA-1146-9474-B08279AC9FD9}" type="pres">
      <dgm:prSet presAssocID="{6F9AF7BC-73A0-8C4A-8273-FF597A6B9D3A}" presName="level2Shape" presStyleLbl="node4" presStyleIdx="5" presStyleCnt="25"/>
      <dgm:spPr/>
    </dgm:pt>
    <dgm:pt modelId="{D6B51735-1A95-674A-A6E3-9C6DE390A156}" type="pres">
      <dgm:prSet presAssocID="{6F9AF7BC-73A0-8C4A-8273-FF597A6B9D3A}" presName="hierChild3" presStyleCnt="0"/>
      <dgm:spPr/>
    </dgm:pt>
    <dgm:pt modelId="{D741DF6E-7289-A746-AAC6-533D18E058FB}" type="pres">
      <dgm:prSet presAssocID="{C066D90C-A64E-F242-94A6-F31C6B1DE3DB}" presName="Name19" presStyleLbl="parChTrans1D4" presStyleIdx="6" presStyleCnt="25"/>
      <dgm:spPr/>
    </dgm:pt>
    <dgm:pt modelId="{E03EDAC3-D1C6-F94A-98C3-E930809C0EC1}" type="pres">
      <dgm:prSet presAssocID="{3AA1FCD1-2157-0045-AFCA-E1F6BD65F726}" presName="Name21" presStyleCnt="0"/>
      <dgm:spPr/>
    </dgm:pt>
    <dgm:pt modelId="{F85140F8-962F-0541-AC70-9B7E03353486}" type="pres">
      <dgm:prSet presAssocID="{3AA1FCD1-2157-0045-AFCA-E1F6BD65F726}" presName="level2Shape" presStyleLbl="node4" presStyleIdx="6" presStyleCnt="25"/>
      <dgm:spPr/>
    </dgm:pt>
    <dgm:pt modelId="{7EB33BA3-75AB-144C-8535-8D1BE4E82C7F}" type="pres">
      <dgm:prSet presAssocID="{3AA1FCD1-2157-0045-AFCA-E1F6BD65F726}" presName="hierChild3" presStyleCnt="0"/>
      <dgm:spPr/>
    </dgm:pt>
    <dgm:pt modelId="{C1D2E82A-2005-804B-A489-CB21858773D9}" type="pres">
      <dgm:prSet presAssocID="{77BC03F9-00D8-D74E-AD82-A7E40682F0FD}" presName="Name19" presStyleLbl="parChTrans1D4" presStyleIdx="7" presStyleCnt="25"/>
      <dgm:spPr/>
    </dgm:pt>
    <dgm:pt modelId="{A3766A62-ED04-2B4B-9772-226DC437E24D}" type="pres">
      <dgm:prSet presAssocID="{EA49A18B-8F7C-F84F-A6F1-514F385A915D}" presName="Name21" presStyleCnt="0"/>
      <dgm:spPr/>
    </dgm:pt>
    <dgm:pt modelId="{7AD2EC52-D996-EA46-8D7C-36ED303AAEFA}" type="pres">
      <dgm:prSet presAssocID="{EA49A18B-8F7C-F84F-A6F1-514F385A915D}" presName="level2Shape" presStyleLbl="node4" presStyleIdx="7" presStyleCnt="25"/>
      <dgm:spPr/>
    </dgm:pt>
    <dgm:pt modelId="{E3CD2145-B860-6F4F-A41C-5B3082E7576E}" type="pres">
      <dgm:prSet presAssocID="{EA49A18B-8F7C-F84F-A6F1-514F385A915D}" presName="hierChild3" presStyleCnt="0"/>
      <dgm:spPr/>
    </dgm:pt>
    <dgm:pt modelId="{91055DDC-CB2D-7147-BBB9-95833517DFAD}" type="pres">
      <dgm:prSet presAssocID="{347BC9DD-D744-B94C-ACBB-B45036420251}" presName="Name19" presStyleLbl="parChTrans1D4" presStyleIdx="8" presStyleCnt="25"/>
      <dgm:spPr/>
    </dgm:pt>
    <dgm:pt modelId="{9EA259FB-E66A-7442-916F-5D8739F49B9D}" type="pres">
      <dgm:prSet presAssocID="{71D72242-99A1-9146-AB20-564FD84432D9}" presName="Name21" presStyleCnt="0"/>
      <dgm:spPr/>
    </dgm:pt>
    <dgm:pt modelId="{EF92AA2D-5D31-7049-92C7-953F362CA99F}" type="pres">
      <dgm:prSet presAssocID="{71D72242-99A1-9146-AB20-564FD84432D9}" presName="level2Shape" presStyleLbl="node4" presStyleIdx="8" presStyleCnt="25"/>
      <dgm:spPr/>
    </dgm:pt>
    <dgm:pt modelId="{16985FAB-CF1B-7E45-A015-4DA02E3C65D3}" type="pres">
      <dgm:prSet presAssocID="{71D72242-99A1-9146-AB20-564FD84432D9}" presName="hierChild3" presStyleCnt="0"/>
      <dgm:spPr/>
    </dgm:pt>
    <dgm:pt modelId="{C5BB1FCC-C3F3-1F4B-995F-5C65244C731E}" type="pres">
      <dgm:prSet presAssocID="{2759F7D0-980E-914B-B6A4-351F1D7E3402}" presName="Name19" presStyleLbl="parChTrans1D4" presStyleIdx="9" presStyleCnt="25"/>
      <dgm:spPr/>
    </dgm:pt>
    <dgm:pt modelId="{704C10C6-7423-3740-8D4D-C56DEB33BE15}" type="pres">
      <dgm:prSet presAssocID="{81CE99C3-33F4-EE46-A886-68B6714FFE02}" presName="Name21" presStyleCnt="0"/>
      <dgm:spPr/>
    </dgm:pt>
    <dgm:pt modelId="{81B8884C-63CC-5D4E-BB82-EFD68F0BC44A}" type="pres">
      <dgm:prSet presAssocID="{81CE99C3-33F4-EE46-A886-68B6714FFE02}" presName="level2Shape" presStyleLbl="node4" presStyleIdx="9" presStyleCnt="25"/>
      <dgm:spPr/>
    </dgm:pt>
    <dgm:pt modelId="{8CA0A30F-A384-C24C-8665-58090AF50F24}" type="pres">
      <dgm:prSet presAssocID="{81CE99C3-33F4-EE46-A886-68B6714FFE02}" presName="hierChild3" presStyleCnt="0"/>
      <dgm:spPr/>
    </dgm:pt>
    <dgm:pt modelId="{C72D7F32-D2F5-7744-9F4C-908BCFFFC080}" type="pres">
      <dgm:prSet presAssocID="{9E97442C-17B1-BA4C-B543-37598E6077E9}" presName="Name19" presStyleLbl="parChTrans1D2" presStyleIdx="2" presStyleCnt="5"/>
      <dgm:spPr/>
    </dgm:pt>
    <dgm:pt modelId="{2F536261-AC82-764F-AD85-6ABFC89563E1}" type="pres">
      <dgm:prSet presAssocID="{1967FEBB-DA1C-DC4B-A23E-574ACA147E7D}" presName="Name21" presStyleCnt="0"/>
      <dgm:spPr/>
    </dgm:pt>
    <dgm:pt modelId="{63A16D22-5920-6140-9420-4D7540354367}" type="pres">
      <dgm:prSet presAssocID="{1967FEBB-DA1C-DC4B-A23E-574ACA147E7D}" presName="level2Shape" presStyleLbl="node2" presStyleIdx="2" presStyleCnt="5"/>
      <dgm:spPr/>
    </dgm:pt>
    <dgm:pt modelId="{82795FAB-E6D6-0344-A2B9-2ACC16D60C8F}" type="pres">
      <dgm:prSet presAssocID="{1967FEBB-DA1C-DC4B-A23E-574ACA147E7D}" presName="hierChild3" presStyleCnt="0"/>
      <dgm:spPr/>
    </dgm:pt>
    <dgm:pt modelId="{BC3BC058-736B-8043-BABE-B4EFEBFA1A1E}" type="pres">
      <dgm:prSet presAssocID="{F9C05724-E010-1747-AB48-F96184E8A70D}" presName="Name19" presStyleLbl="parChTrans1D3" presStyleIdx="2" presStyleCnt="5"/>
      <dgm:spPr/>
    </dgm:pt>
    <dgm:pt modelId="{6D1C11B4-957E-E448-A65A-A32B5E5DCBB4}" type="pres">
      <dgm:prSet presAssocID="{71C0510A-F6E5-6B48-97AC-D3D5AB35B934}" presName="Name21" presStyleCnt="0"/>
      <dgm:spPr/>
    </dgm:pt>
    <dgm:pt modelId="{406361CF-36BA-FC4A-AE17-3CF1E3908C0B}" type="pres">
      <dgm:prSet presAssocID="{71C0510A-F6E5-6B48-97AC-D3D5AB35B934}" presName="level2Shape" presStyleLbl="node3" presStyleIdx="2" presStyleCnt="5"/>
      <dgm:spPr/>
    </dgm:pt>
    <dgm:pt modelId="{9EFB8714-060C-054B-8CAC-E5F3755445E9}" type="pres">
      <dgm:prSet presAssocID="{71C0510A-F6E5-6B48-97AC-D3D5AB35B934}" presName="hierChild3" presStyleCnt="0"/>
      <dgm:spPr/>
    </dgm:pt>
    <dgm:pt modelId="{E7AF550A-1FC7-1540-B47A-6BFD16B66886}" type="pres">
      <dgm:prSet presAssocID="{45721ED5-5F9C-6147-AB91-12BCBB197839}" presName="Name19" presStyleLbl="parChTrans1D4" presStyleIdx="10" presStyleCnt="25"/>
      <dgm:spPr/>
    </dgm:pt>
    <dgm:pt modelId="{8DAA1A41-C8D1-D447-A899-69E5F1CC3982}" type="pres">
      <dgm:prSet presAssocID="{227FF672-177D-0244-9EF1-CA078491FAA6}" presName="Name21" presStyleCnt="0"/>
      <dgm:spPr/>
    </dgm:pt>
    <dgm:pt modelId="{58DCD941-3119-8340-8A0D-E99FA5B6C145}" type="pres">
      <dgm:prSet presAssocID="{227FF672-177D-0244-9EF1-CA078491FAA6}" presName="level2Shape" presStyleLbl="node4" presStyleIdx="10" presStyleCnt="25"/>
      <dgm:spPr/>
    </dgm:pt>
    <dgm:pt modelId="{94485530-F0B7-844D-B049-DAC26613B240}" type="pres">
      <dgm:prSet presAssocID="{227FF672-177D-0244-9EF1-CA078491FAA6}" presName="hierChild3" presStyleCnt="0"/>
      <dgm:spPr/>
    </dgm:pt>
    <dgm:pt modelId="{3013F487-E906-724D-A73D-974AC355706E}" type="pres">
      <dgm:prSet presAssocID="{FC3528CA-3F1A-984C-96B0-4943D01B040E}" presName="Name19" presStyleLbl="parChTrans1D4" presStyleIdx="11" presStyleCnt="25"/>
      <dgm:spPr/>
    </dgm:pt>
    <dgm:pt modelId="{D1FB668B-7082-644E-AF09-4F05F076F043}" type="pres">
      <dgm:prSet presAssocID="{F51BC5C8-77E9-C44F-8538-FD00C19B0101}" presName="Name21" presStyleCnt="0"/>
      <dgm:spPr/>
    </dgm:pt>
    <dgm:pt modelId="{4B5A5961-D65B-E045-840F-03A83A31DB6B}" type="pres">
      <dgm:prSet presAssocID="{F51BC5C8-77E9-C44F-8538-FD00C19B0101}" presName="level2Shape" presStyleLbl="node4" presStyleIdx="11" presStyleCnt="25"/>
      <dgm:spPr/>
    </dgm:pt>
    <dgm:pt modelId="{CE314A2B-E844-3947-BD6E-9C9EB5AEB711}" type="pres">
      <dgm:prSet presAssocID="{F51BC5C8-77E9-C44F-8538-FD00C19B0101}" presName="hierChild3" presStyleCnt="0"/>
      <dgm:spPr/>
    </dgm:pt>
    <dgm:pt modelId="{B2450B75-C758-7A41-A478-C6EC9FF7ACD1}" type="pres">
      <dgm:prSet presAssocID="{3227B305-D7B7-1F42-B5CB-3C03D88AD9B2}" presName="Name19" presStyleLbl="parChTrans1D4" presStyleIdx="12" presStyleCnt="25"/>
      <dgm:spPr/>
    </dgm:pt>
    <dgm:pt modelId="{3E8676C2-8D88-4C43-92F3-9A130B482E8E}" type="pres">
      <dgm:prSet presAssocID="{6AB18DEA-E1B0-AD46-96AF-3436999F6A1B}" presName="Name21" presStyleCnt="0"/>
      <dgm:spPr/>
    </dgm:pt>
    <dgm:pt modelId="{6978B27B-D8B7-5D47-B0E0-ADAB5CF11A79}" type="pres">
      <dgm:prSet presAssocID="{6AB18DEA-E1B0-AD46-96AF-3436999F6A1B}" presName="level2Shape" presStyleLbl="node4" presStyleIdx="12" presStyleCnt="25"/>
      <dgm:spPr/>
    </dgm:pt>
    <dgm:pt modelId="{E7A072A0-AD44-AB4B-A1F1-9B43F8A9265F}" type="pres">
      <dgm:prSet presAssocID="{6AB18DEA-E1B0-AD46-96AF-3436999F6A1B}" presName="hierChild3" presStyleCnt="0"/>
      <dgm:spPr/>
    </dgm:pt>
    <dgm:pt modelId="{2B6BD72B-969A-1848-908A-335BE0C721DF}" type="pres">
      <dgm:prSet presAssocID="{D2244344-018E-994D-B19A-CF5EBF494470}" presName="Name19" presStyleLbl="parChTrans1D4" presStyleIdx="13" presStyleCnt="25"/>
      <dgm:spPr/>
    </dgm:pt>
    <dgm:pt modelId="{EDA751E9-AEAC-C845-8CCA-49094BDCBA30}" type="pres">
      <dgm:prSet presAssocID="{762133EA-0467-8649-978B-8D975F64A60B}" presName="Name21" presStyleCnt="0"/>
      <dgm:spPr/>
    </dgm:pt>
    <dgm:pt modelId="{D4C73557-E00B-9549-9C29-6E354BB2571F}" type="pres">
      <dgm:prSet presAssocID="{762133EA-0467-8649-978B-8D975F64A60B}" presName="level2Shape" presStyleLbl="node4" presStyleIdx="13" presStyleCnt="25"/>
      <dgm:spPr/>
    </dgm:pt>
    <dgm:pt modelId="{97BB45F7-34FF-AA47-BFF4-04EC67DAFE6F}" type="pres">
      <dgm:prSet presAssocID="{762133EA-0467-8649-978B-8D975F64A60B}" presName="hierChild3" presStyleCnt="0"/>
      <dgm:spPr/>
    </dgm:pt>
    <dgm:pt modelId="{66AEAF0A-B8A9-4942-9B02-3514FD2C62B8}" type="pres">
      <dgm:prSet presAssocID="{034450F3-38CF-E941-BF75-FA037BF41359}" presName="Name19" presStyleLbl="parChTrans1D4" presStyleIdx="14" presStyleCnt="25"/>
      <dgm:spPr/>
    </dgm:pt>
    <dgm:pt modelId="{487AB102-B7CB-BD4B-8DD8-77E224604151}" type="pres">
      <dgm:prSet presAssocID="{EEBE0F99-C7AC-224F-B0AA-9C81AE5DC642}" presName="Name21" presStyleCnt="0"/>
      <dgm:spPr/>
    </dgm:pt>
    <dgm:pt modelId="{338F51BD-4388-FD4A-8A5D-F415E378A628}" type="pres">
      <dgm:prSet presAssocID="{EEBE0F99-C7AC-224F-B0AA-9C81AE5DC642}" presName="level2Shape" presStyleLbl="node4" presStyleIdx="14" presStyleCnt="25"/>
      <dgm:spPr/>
    </dgm:pt>
    <dgm:pt modelId="{CE564753-992A-EC46-ABDC-02B23ECCBEC2}" type="pres">
      <dgm:prSet presAssocID="{EEBE0F99-C7AC-224F-B0AA-9C81AE5DC642}" presName="hierChild3" presStyleCnt="0"/>
      <dgm:spPr/>
    </dgm:pt>
    <dgm:pt modelId="{43248F58-3EAB-F744-BEF4-C3A6506DED9B}" type="pres">
      <dgm:prSet presAssocID="{C7F54E4C-A95F-C740-A920-9AEDFC0DE894}" presName="Name19" presStyleLbl="parChTrans1D2" presStyleIdx="3" presStyleCnt="5"/>
      <dgm:spPr/>
    </dgm:pt>
    <dgm:pt modelId="{89789A40-ACD1-704D-9F45-FBD289B9A4F7}" type="pres">
      <dgm:prSet presAssocID="{1039A86A-B5A5-6C4C-B820-9F0D867F4E2F}" presName="Name21" presStyleCnt="0"/>
      <dgm:spPr/>
    </dgm:pt>
    <dgm:pt modelId="{911B911B-CEBC-3047-9D0E-6433A5FBB88D}" type="pres">
      <dgm:prSet presAssocID="{1039A86A-B5A5-6C4C-B820-9F0D867F4E2F}" presName="level2Shape" presStyleLbl="node2" presStyleIdx="3" presStyleCnt="5"/>
      <dgm:spPr/>
    </dgm:pt>
    <dgm:pt modelId="{0C2FECB5-E769-994D-B310-AC82E4A89DE4}" type="pres">
      <dgm:prSet presAssocID="{1039A86A-B5A5-6C4C-B820-9F0D867F4E2F}" presName="hierChild3" presStyleCnt="0"/>
      <dgm:spPr/>
    </dgm:pt>
    <dgm:pt modelId="{5CEE0EE6-A519-7F4B-92B2-91CBFBDF6D44}" type="pres">
      <dgm:prSet presAssocID="{894376BF-5448-3941-88EB-9DCA4570D381}" presName="Name19" presStyleLbl="parChTrans1D3" presStyleIdx="3" presStyleCnt="5"/>
      <dgm:spPr/>
    </dgm:pt>
    <dgm:pt modelId="{E3D0054C-5D8B-6E49-A90B-0FD8414CD881}" type="pres">
      <dgm:prSet presAssocID="{8A8132EC-23EA-2441-8FF6-03492ABBB0F1}" presName="Name21" presStyleCnt="0"/>
      <dgm:spPr/>
    </dgm:pt>
    <dgm:pt modelId="{ED0C3CFE-2FE2-E14E-A8B3-D1CA33AEA54F}" type="pres">
      <dgm:prSet presAssocID="{8A8132EC-23EA-2441-8FF6-03492ABBB0F1}" presName="level2Shape" presStyleLbl="node3" presStyleIdx="3" presStyleCnt="5"/>
      <dgm:spPr/>
    </dgm:pt>
    <dgm:pt modelId="{C6887C17-16CF-E344-9E31-17A1FE0E2D4A}" type="pres">
      <dgm:prSet presAssocID="{8A8132EC-23EA-2441-8FF6-03492ABBB0F1}" presName="hierChild3" presStyleCnt="0"/>
      <dgm:spPr/>
    </dgm:pt>
    <dgm:pt modelId="{4D94E20B-A4BD-FA4F-A1CB-29E8FEC3446C}" type="pres">
      <dgm:prSet presAssocID="{1B752102-F01F-A64C-9FDB-61E5F9E46634}" presName="Name19" presStyleLbl="parChTrans1D4" presStyleIdx="15" presStyleCnt="25"/>
      <dgm:spPr/>
    </dgm:pt>
    <dgm:pt modelId="{8BCA601B-AD1D-4143-837B-1FCB19C59F76}" type="pres">
      <dgm:prSet presAssocID="{E5867007-ED53-1D4F-AB05-5A353E448088}" presName="Name21" presStyleCnt="0"/>
      <dgm:spPr/>
    </dgm:pt>
    <dgm:pt modelId="{5CC84C0B-3DCC-5043-AA08-89DF16696675}" type="pres">
      <dgm:prSet presAssocID="{E5867007-ED53-1D4F-AB05-5A353E448088}" presName="level2Shape" presStyleLbl="node4" presStyleIdx="15" presStyleCnt="25"/>
      <dgm:spPr/>
    </dgm:pt>
    <dgm:pt modelId="{5A74826C-ECE7-6244-97C4-1BDE3287DE69}" type="pres">
      <dgm:prSet presAssocID="{E5867007-ED53-1D4F-AB05-5A353E448088}" presName="hierChild3" presStyleCnt="0"/>
      <dgm:spPr/>
    </dgm:pt>
    <dgm:pt modelId="{9CBD5026-6ACC-F74C-8336-51BFFF53D8E5}" type="pres">
      <dgm:prSet presAssocID="{F45E13E8-1623-2542-B019-01FD22C06B8A}" presName="Name19" presStyleLbl="parChTrans1D4" presStyleIdx="16" presStyleCnt="25"/>
      <dgm:spPr/>
    </dgm:pt>
    <dgm:pt modelId="{839C877A-AE6C-F844-8025-D9E879BDD9F4}" type="pres">
      <dgm:prSet presAssocID="{8E75877B-4A10-8647-A1C5-16EF9D047208}" presName="Name21" presStyleCnt="0"/>
      <dgm:spPr/>
    </dgm:pt>
    <dgm:pt modelId="{DB1268B6-00EF-5E42-8A57-A070F5ED4A76}" type="pres">
      <dgm:prSet presAssocID="{8E75877B-4A10-8647-A1C5-16EF9D047208}" presName="level2Shape" presStyleLbl="node4" presStyleIdx="16" presStyleCnt="25"/>
      <dgm:spPr/>
    </dgm:pt>
    <dgm:pt modelId="{3E980D8B-01B5-F34A-A395-3253EAD9F29A}" type="pres">
      <dgm:prSet presAssocID="{8E75877B-4A10-8647-A1C5-16EF9D047208}" presName="hierChild3" presStyleCnt="0"/>
      <dgm:spPr/>
    </dgm:pt>
    <dgm:pt modelId="{3500B7CB-5865-F04C-BC0E-23032B9E9657}" type="pres">
      <dgm:prSet presAssocID="{1A1AECB0-0FAF-5843-9DA2-AA107AD0E7AD}" presName="Name19" presStyleLbl="parChTrans1D4" presStyleIdx="17" presStyleCnt="25"/>
      <dgm:spPr/>
    </dgm:pt>
    <dgm:pt modelId="{9DA77BA9-14F1-BF40-87A0-C199B40C5D5F}" type="pres">
      <dgm:prSet presAssocID="{4F3F309F-51D1-AE4B-908A-F021202FBFF1}" presName="Name21" presStyleCnt="0"/>
      <dgm:spPr/>
    </dgm:pt>
    <dgm:pt modelId="{131DE6D7-7869-6241-A757-C7DE3825DE89}" type="pres">
      <dgm:prSet presAssocID="{4F3F309F-51D1-AE4B-908A-F021202FBFF1}" presName="level2Shape" presStyleLbl="node4" presStyleIdx="17" presStyleCnt="25"/>
      <dgm:spPr/>
    </dgm:pt>
    <dgm:pt modelId="{92508158-59B6-B24C-A4F5-04B6183E411E}" type="pres">
      <dgm:prSet presAssocID="{4F3F309F-51D1-AE4B-908A-F021202FBFF1}" presName="hierChild3" presStyleCnt="0"/>
      <dgm:spPr/>
    </dgm:pt>
    <dgm:pt modelId="{FE7048E6-A9E7-5C4F-99E7-698812E27DF8}" type="pres">
      <dgm:prSet presAssocID="{80250962-CDB4-EA43-8B23-48FD40BB00F2}" presName="Name19" presStyleLbl="parChTrans1D4" presStyleIdx="18" presStyleCnt="25"/>
      <dgm:spPr/>
    </dgm:pt>
    <dgm:pt modelId="{F83A38C9-FDDE-A149-B949-B26153DC1FF1}" type="pres">
      <dgm:prSet presAssocID="{8430473B-9CD1-9D43-AF82-02BF5999F5BE}" presName="Name21" presStyleCnt="0"/>
      <dgm:spPr/>
    </dgm:pt>
    <dgm:pt modelId="{56E84F6B-6B27-7240-AC8C-A8526888DD6A}" type="pres">
      <dgm:prSet presAssocID="{8430473B-9CD1-9D43-AF82-02BF5999F5BE}" presName="level2Shape" presStyleLbl="node4" presStyleIdx="18" presStyleCnt="25"/>
      <dgm:spPr/>
    </dgm:pt>
    <dgm:pt modelId="{E10CFDA3-C8F1-4840-9CC7-F7FF58B5C78D}" type="pres">
      <dgm:prSet presAssocID="{8430473B-9CD1-9D43-AF82-02BF5999F5BE}" presName="hierChild3" presStyleCnt="0"/>
      <dgm:spPr/>
    </dgm:pt>
    <dgm:pt modelId="{942B0CB7-15AD-8949-A683-0B2B3B830EFB}" type="pres">
      <dgm:prSet presAssocID="{467918BE-9A1D-4643-BE9E-8459DB290EA4}" presName="Name19" presStyleLbl="parChTrans1D4" presStyleIdx="19" presStyleCnt="25"/>
      <dgm:spPr/>
    </dgm:pt>
    <dgm:pt modelId="{7D5D3B62-A6AC-BF4E-B3DF-372D3A1678BA}" type="pres">
      <dgm:prSet presAssocID="{277E9D05-4A3F-DC43-B40C-F5489CE27180}" presName="Name21" presStyleCnt="0"/>
      <dgm:spPr/>
    </dgm:pt>
    <dgm:pt modelId="{F2CCA55E-EAC4-6740-BB33-612518DB1175}" type="pres">
      <dgm:prSet presAssocID="{277E9D05-4A3F-DC43-B40C-F5489CE27180}" presName="level2Shape" presStyleLbl="node4" presStyleIdx="19" presStyleCnt="25"/>
      <dgm:spPr/>
    </dgm:pt>
    <dgm:pt modelId="{7FEB5875-B7CD-D94B-9845-9972BE23058B}" type="pres">
      <dgm:prSet presAssocID="{277E9D05-4A3F-DC43-B40C-F5489CE27180}" presName="hierChild3" presStyleCnt="0"/>
      <dgm:spPr/>
    </dgm:pt>
    <dgm:pt modelId="{3A974C6D-FE8B-B14A-99F5-8211BCEC48A1}" type="pres">
      <dgm:prSet presAssocID="{617E0AEC-7B5F-864B-B8BA-4B2D6039CB36}" presName="Name19" presStyleLbl="parChTrans1D2" presStyleIdx="4" presStyleCnt="5"/>
      <dgm:spPr/>
    </dgm:pt>
    <dgm:pt modelId="{E21D4CCA-0341-A347-9432-B2D8FD59AC42}" type="pres">
      <dgm:prSet presAssocID="{83C74960-1C8E-8049-B281-EA839A5AAE32}" presName="Name21" presStyleCnt="0"/>
      <dgm:spPr/>
    </dgm:pt>
    <dgm:pt modelId="{E43D9B14-4150-1741-9992-3EC84AB0BDDE}" type="pres">
      <dgm:prSet presAssocID="{83C74960-1C8E-8049-B281-EA839A5AAE32}" presName="level2Shape" presStyleLbl="node2" presStyleIdx="4" presStyleCnt="5"/>
      <dgm:spPr/>
    </dgm:pt>
    <dgm:pt modelId="{A2C3131A-4B15-0B41-B4AD-E77997A8FC75}" type="pres">
      <dgm:prSet presAssocID="{83C74960-1C8E-8049-B281-EA839A5AAE32}" presName="hierChild3" presStyleCnt="0"/>
      <dgm:spPr/>
    </dgm:pt>
    <dgm:pt modelId="{2C5FC407-CEA5-ED42-9E89-0CEE6FB18797}" type="pres">
      <dgm:prSet presAssocID="{97B59E6F-940E-ED45-BC06-CCD6C3D046DD}" presName="Name19" presStyleLbl="parChTrans1D3" presStyleIdx="4" presStyleCnt="5"/>
      <dgm:spPr/>
    </dgm:pt>
    <dgm:pt modelId="{E3279278-798C-4E49-BB4C-345DB4C285FF}" type="pres">
      <dgm:prSet presAssocID="{5BB728B9-89D7-514C-A374-F3A35AF67D8E}" presName="Name21" presStyleCnt="0"/>
      <dgm:spPr/>
    </dgm:pt>
    <dgm:pt modelId="{05D624D4-AD14-0B4F-B4D4-5CDB0934EFA3}" type="pres">
      <dgm:prSet presAssocID="{5BB728B9-89D7-514C-A374-F3A35AF67D8E}" presName="level2Shape" presStyleLbl="node3" presStyleIdx="4" presStyleCnt="5"/>
      <dgm:spPr/>
    </dgm:pt>
    <dgm:pt modelId="{FC40678B-237F-9747-AA09-7B4DC6AC3407}" type="pres">
      <dgm:prSet presAssocID="{5BB728B9-89D7-514C-A374-F3A35AF67D8E}" presName="hierChild3" presStyleCnt="0"/>
      <dgm:spPr/>
    </dgm:pt>
    <dgm:pt modelId="{D133A56D-6DC2-DF42-A16A-DA63F7094723}" type="pres">
      <dgm:prSet presAssocID="{AAA9F45C-7AF8-1648-831B-759D001436A5}" presName="Name19" presStyleLbl="parChTrans1D4" presStyleIdx="20" presStyleCnt="25"/>
      <dgm:spPr/>
    </dgm:pt>
    <dgm:pt modelId="{7DD2589B-FA6C-114B-85A2-8550E5A01CFD}" type="pres">
      <dgm:prSet presAssocID="{5EEE4AE3-DAD0-6843-968D-A4081BF7174A}" presName="Name21" presStyleCnt="0"/>
      <dgm:spPr/>
    </dgm:pt>
    <dgm:pt modelId="{701CF57B-C86B-5541-9AA3-FA3AB69CD924}" type="pres">
      <dgm:prSet presAssocID="{5EEE4AE3-DAD0-6843-968D-A4081BF7174A}" presName="level2Shape" presStyleLbl="node4" presStyleIdx="20" presStyleCnt="25"/>
      <dgm:spPr/>
    </dgm:pt>
    <dgm:pt modelId="{F37124B4-5FA4-0C47-9150-346E7F1B7228}" type="pres">
      <dgm:prSet presAssocID="{5EEE4AE3-DAD0-6843-968D-A4081BF7174A}" presName="hierChild3" presStyleCnt="0"/>
      <dgm:spPr/>
    </dgm:pt>
    <dgm:pt modelId="{02DEB408-CF9D-C04B-9D2C-5207D1192CB1}" type="pres">
      <dgm:prSet presAssocID="{888EC885-4081-2E46-B874-95414550ACE1}" presName="Name19" presStyleLbl="parChTrans1D4" presStyleIdx="21" presStyleCnt="25"/>
      <dgm:spPr/>
    </dgm:pt>
    <dgm:pt modelId="{C5406BFF-C6B0-0340-8895-C5BB2CBBD4E5}" type="pres">
      <dgm:prSet presAssocID="{945C5394-8B46-A34F-82A3-16E57F2BD677}" presName="Name21" presStyleCnt="0"/>
      <dgm:spPr/>
    </dgm:pt>
    <dgm:pt modelId="{85789808-67A1-1949-A01C-78496946D095}" type="pres">
      <dgm:prSet presAssocID="{945C5394-8B46-A34F-82A3-16E57F2BD677}" presName="level2Shape" presStyleLbl="node4" presStyleIdx="21" presStyleCnt="25"/>
      <dgm:spPr/>
    </dgm:pt>
    <dgm:pt modelId="{B12BCA93-5C8E-E048-A82A-68F9CD04BDDA}" type="pres">
      <dgm:prSet presAssocID="{945C5394-8B46-A34F-82A3-16E57F2BD677}" presName="hierChild3" presStyleCnt="0"/>
      <dgm:spPr/>
    </dgm:pt>
    <dgm:pt modelId="{A3CDFF9B-A8D1-874D-B4DD-4FE21C54A558}" type="pres">
      <dgm:prSet presAssocID="{259332AD-6439-3347-B0F3-64694B5578A4}" presName="Name19" presStyleLbl="parChTrans1D4" presStyleIdx="22" presStyleCnt="25"/>
      <dgm:spPr/>
    </dgm:pt>
    <dgm:pt modelId="{D2E0BADB-3713-D445-A05D-F10AA9F37A68}" type="pres">
      <dgm:prSet presAssocID="{3F03B956-ADE1-B349-9227-19F45C9A0BB5}" presName="Name21" presStyleCnt="0"/>
      <dgm:spPr/>
    </dgm:pt>
    <dgm:pt modelId="{216916B9-307A-3243-8E25-D7E5557FA832}" type="pres">
      <dgm:prSet presAssocID="{3F03B956-ADE1-B349-9227-19F45C9A0BB5}" presName="level2Shape" presStyleLbl="node4" presStyleIdx="22" presStyleCnt="25"/>
      <dgm:spPr/>
    </dgm:pt>
    <dgm:pt modelId="{2297F988-B660-7C45-97A2-421D367C1E44}" type="pres">
      <dgm:prSet presAssocID="{3F03B956-ADE1-B349-9227-19F45C9A0BB5}" presName="hierChild3" presStyleCnt="0"/>
      <dgm:spPr/>
    </dgm:pt>
    <dgm:pt modelId="{D3531850-549D-774E-BE92-58F874F898F6}" type="pres">
      <dgm:prSet presAssocID="{681F4D25-F18C-7147-9A20-5B77FF2BC5C3}" presName="Name19" presStyleLbl="parChTrans1D4" presStyleIdx="23" presStyleCnt="25"/>
      <dgm:spPr/>
    </dgm:pt>
    <dgm:pt modelId="{EB3E351D-56DE-8045-A3E4-6A8FCFC1B976}" type="pres">
      <dgm:prSet presAssocID="{0E470EBE-CCE4-814C-8449-407F77481DC0}" presName="Name21" presStyleCnt="0"/>
      <dgm:spPr/>
    </dgm:pt>
    <dgm:pt modelId="{A609C8B4-3C18-EF48-A380-91DA3D41B081}" type="pres">
      <dgm:prSet presAssocID="{0E470EBE-CCE4-814C-8449-407F77481DC0}" presName="level2Shape" presStyleLbl="node4" presStyleIdx="23" presStyleCnt="25"/>
      <dgm:spPr/>
    </dgm:pt>
    <dgm:pt modelId="{AC14A4B4-D0F3-B845-9639-CAAB43C13C67}" type="pres">
      <dgm:prSet presAssocID="{0E470EBE-CCE4-814C-8449-407F77481DC0}" presName="hierChild3" presStyleCnt="0"/>
      <dgm:spPr/>
    </dgm:pt>
    <dgm:pt modelId="{B0BA7F80-7AEA-EE4F-8862-E1A5B646CDE7}" type="pres">
      <dgm:prSet presAssocID="{90400FEC-AE82-CB4D-98AE-A622D4515688}" presName="Name19" presStyleLbl="parChTrans1D4" presStyleIdx="24" presStyleCnt="25"/>
      <dgm:spPr/>
    </dgm:pt>
    <dgm:pt modelId="{582124F6-3752-6D45-8632-083546154E54}" type="pres">
      <dgm:prSet presAssocID="{93AC1791-5FDB-5F42-8038-B38BA4F0D961}" presName="Name21" presStyleCnt="0"/>
      <dgm:spPr/>
    </dgm:pt>
    <dgm:pt modelId="{4562D594-D4AD-754F-BA5C-BA4F788280A7}" type="pres">
      <dgm:prSet presAssocID="{93AC1791-5FDB-5F42-8038-B38BA4F0D961}" presName="level2Shape" presStyleLbl="node4" presStyleIdx="24" presStyleCnt="25"/>
      <dgm:spPr/>
    </dgm:pt>
    <dgm:pt modelId="{B5992C70-DB0E-C845-A221-7BF82D7DEF04}" type="pres">
      <dgm:prSet presAssocID="{93AC1791-5FDB-5F42-8038-B38BA4F0D961}" presName="hierChild3" presStyleCnt="0"/>
      <dgm:spPr/>
    </dgm:pt>
    <dgm:pt modelId="{C57AA79F-6198-614F-85C4-046231B0B932}" type="pres">
      <dgm:prSet presAssocID="{26D7CEB5-C937-4240-9761-7694020F5309}" presName="bgShapesFlow" presStyleCnt="0"/>
      <dgm:spPr/>
    </dgm:pt>
    <dgm:pt modelId="{18C84DBF-3819-DC47-810C-FC0D8CDD2A62}" type="pres">
      <dgm:prSet presAssocID="{5EF69C66-3AC4-AD4A-B477-AA38DBF9A837}" presName="rectComp" presStyleCnt="0"/>
      <dgm:spPr/>
    </dgm:pt>
    <dgm:pt modelId="{339C9672-E055-E348-88EB-7A4D24D1E60F}" type="pres">
      <dgm:prSet presAssocID="{5EF69C66-3AC4-AD4A-B477-AA38DBF9A837}" presName="bgRect" presStyleLbl="bgShp" presStyleIdx="0" presStyleCnt="3"/>
      <dgm:spPr/>
    </dgm:pt>
    <dgm:pt modelId="{FBFFA85F-2E0E-FE44-A6AD-EFEB6A8D8206}" type="pres">
      <dgm:prSet presAssocID="{5EF69C66-3AC4-AD4A-B477-AA38DBF9A837}" presName="bgRectTx" presStyleLbl="bgShp" presStyleIdx="0" presStyleCnt="3">
        <dgm:presLayoutVars>
          <dgm:bulletEnabled val="1"/>
        </dgm:presLayoutVars>
      </dgm:prSet>
      <dgm:spPr/>
    </dgm:pt>
    <dgm:pt modelId="{A9AB569C-C50F-C348-9798-23E30C991992}" type="pres">
      <dgm:prSet presAssocID="{5EF69C66-3AC4-AD4A-B477-AA38DBF9A837}" presName="spComp" presStyleCnt="0"/>
      <dgm:spPr/>
    </dgm:pt>
    <dgm:pt modelId="{141D4839-C928-F842-A376-D6C6BE6F119A}" type="pres">
      <dgm:prSet presAssocID="{5EF69C66-3AC4-AD4A-B477-AA38DBF9A837}" presName="vSp" presStyleCnt="0"/>
      <dgm:spPr/>
    </dgm:pt>
    <dgm:pt modelId="{891A0C99-00CB-F841-A6A7-1B0338DCD52D}" type="pres">
      <dgm:prSet presAssocID="{FF1F971D-F946-8940-A751-CA5F60A1B450}" presName="rectComp" presStyleCnt="0"/>
      <dgm:spPr/>
    </dgm:pt>
    <dgm:pt modelId="{041EF8C2-FCE8-E547-8615-2A6E957F877F}" type="pres">
      <dgm:prSet presAssocID="{FF1F971D-F946-8940-A751-CA5F60A1B450}" presName="bgRect" presStyleLbl="bgShp" presStyleIdx="1" presStyleCnt="3"/>
      <dgm:spPr/>
    </dgm:pt>
    <dgm:pt modelId="{4EC6EE52-005F-B84E-9180-FC8B9525A6FB}" type="pres">
      <dgm:prSet presAssocID="{FF1F971D-F946-8940-A751-CA5F60A1B450}" presName="bgRectTx" presStyleLbl="bgShp" presStyleIdx="1" presStyleCnt="3">
        <dgm:presLayoutVars>
          <dgm:bulletEnabled val="1"/>
        </dgm:presLayoutVars>
      </dgm:prSet>
      <dgm:spPr/>
    </dgm:pt>
    <dgm:pt modelId="{782BC35E-9FF0-1742-8E4E-F89EC778B01E}" type="pres">
      <dgm:prSet presAssocID="{FF1F971D-F946-8940-A751-CA5F60A1B450}" presName="spComp" presStyleCnt="0"/>
      <dgm:spPr/>
    </dgm:pt>
    <dgm:pt modelId="{FE7B3BF5-28E2-1046-B050-EA1A79429AEB}" type="pres">
      <dgm:prSet presAssocID="{FF1F971D-F946-8940-A751-CA5F60A1B450}" presName="vSp" presStyleCnt="0"/>
      <dgm:spPr/>
    </dgm:pt>
    <dgm:pt modelId="{A429482F-0B77-2743-89E0-8B52BCB10450}" type="pres">
      <dgm:prSet presAssocID="{7D7C89CC-96B8-D747-A52E-B165CDB64ABC}" presName="rectComp" presStyleCnt="0"/>
      <dgm:spPr/>
    </dgm:pt>
    <dgm:pt modelId="{66A06A9F-F099-004F-A594-F97FBCFD1088}" type="pres">
      <dgm:prSet presAssocID="{7D7C89CC-96B8-D747-A52E-B165CDB64ABC}" presName="bgRect" presStyleLbl="bgShp" presStyleIdx="2" presStyleCnt="3"/>
      <dgm:spPr/>
    </dgm:pt>
    <dgm:pt modelId="{6B0C3F39-42FB-E845-A890-E438029C9481}" type="pres">
      <dgm:prSet presAssocID="{7D7C89CC-96B8-D747-A52E-B165CDB64ABC}" presName="bgRectTx" presStyleLbl="bgShp" presStyleIdx="2" presStyleCnt="3">
        <dgm:presLayoutVars>
          <dgm:bulletEnabled val="1"/>
        </dgm:presLayoutVars>
      </dgm:prSet>
      <dgm:spPr/>
    </dgm:pt>
  </dgm:ptLst>
  <dgm:cxnLst>
    <dgm:cxn modelId="{0E504602-5DAF-8241-A88E-29DE7F93C49D}" type="presOf" srcId="{80250962-CDB4-EA43-8B23-48FD40BB00F2}" destId="{FE7048E6-A9E7-5C4F-99E7-698812E27DF8}" srcOrd="0" destOrd="0" presId="urn:microsoft.com/office/officeart/2005/8/layout/hierarchy6"/>
    <dgm:cxn modelId="{111F4008-CB62-9F46-BA66-667C6EE61531}" type="presOf" srcId="{034450F3-38CF-E941-BF75-FA037BF41359}" destId="{66AEAF0A-B8A9-4942-9B02-3514FD2C62B8}" srcOrd="0" destOrd="0" presId="urn:microsoft.com/office/officeart/2005/8/layout/hierarchy6"/>
    <dgm:cxn modelId="{ECEE570A-A31C-934C-BCD2-2EAD6772858B}" srcId="{DECFA49D-3F91-7D47-91D4-49F320A2A3A4}" destId="{9E07ECEB-43FE-0B40-A99F-102236D0329C}" srcOrd="0" destOrd="0" parTransId="{2916E0AE-AFA7-2648-9283-19B8EDD2CFDF}" sibTransId="{4B41FF53-EBD2-184E-AB0F-5166116453DB}"/>
    <dgm:cxn modelId="{CA67740B-325C-AC46-A004-379EF7E30072}" type="presOf" srcId="{4F3F309F-51D1-AE4B-908A-F021202FBFF1}" destId="{131DE6D7-7869-6241-A757-C7DE3825DE89}" srcOrd="0" destOrd="0" presId="urn:microsoft.com/office/officeart/2005/8/layout/hierarchy6"/>
    <dgm:cxn modelId="{1E085C0E-B694-F749-89BE-CA7DE779E76B}" type="presOf" srcId="{E6A02B57-EFC5-DF47-8E8C-4B57CE41973B}" destId="{0ED14137-D69B-E942-9DB8-73319311808F}" srcOrd="0" destOrd="0" presId="urn:microsoft.com/office/officeart/2005/8/layout/hierarchy6"/>
    <dgm:cxn modelId="{959DB212-E8EF-1C4E-99E1-474660D94B2B}" srcId="{26D7CEB5-C937-4240-9761-7694020F5309}" destId="{A0F3AFED-79F9-A346-B613-B7AB78696BCC}" srcOrd="0" destOrd="0" parTransId="{E0564C5D-AF60-E64A-8E18-D67E9D8DB2F0}" sibTransId="{754BBCBC-E009-384E-9770-E5CF9649CD11}"/>
    <dgm:cxn modelId="{99DA2814-D839-1744-B06B-D9FF2AF68321}" srcId="{8E75877B-4A10-8647-A1C5-16EF9D047208}" destId="{4F3F309F-51D1-AE4B-908A-F021202FBFF1}" srcOrd="0" destOrd="0" parTransId="{1A1AECB0-0FAF-5843-9DA2-AA107AD0E7AD}" sibTransId="{F9EE2E8A-9989-B042-8275-09990EBDEB5C}"/>
    <dgm:cxn modelId="{D95A9614-E9CB-8040-B01C-E5CF3D89CB06}" srcId="{6AB18DEA-E1B0-AD46-96AF-3436999F6A1B}" destId="{762133EA-0467-8649-978B-8D975F64A60B}" srcOrd="0" destOrd="0" parTransId="{D2244344-018E-994D-B19A-CF5EBF494470}" sibTransId="{E60DC6C0-B4B6-BA45-8EC2-1189D9ABCC62}"/>
    <dgm:cxn modelId="{32310515-6DD6-8245-AC58-D1593E8CE3F9}" type="presOf" srcId="{45721ED5-5F9C-6147-AB91-12BCBB197839}" destId="{E7AF550A-1FC7-1540-B47A-6BFD16B66886}" srcOrd="0" destOrd="0" presId="urn:microsoft.com/office/officeart/2005/8/layout/hierarchy6"/>
    <dgm:cxn modelId="{CC585616-D325-004F-A45A-18A3E30B7530}" type="presOf" srcId="{6F9AF7BC-73A0-8C4A-8273-FF597A6B9D3A}" destId="{C7409BCF-32AA-1146-9474-B08279AC9FD9}" srcOrd="0" destOrd="0" presId="urn:microsoft.com/office/officeart/2005/8/layout/hierarchy6"/>
    <dgm:cxn modelId="{DACBBF16-C48B-8141-93D3-5BC947A46BD4}" type="presOf" srcId="{2916E0AE-AFA7-2648-9283-19B8EDD2CFDF}" destId="{EC7118E8-4072-F146-985D-DD3B08F5865E}" srcOrd="0" destOrd="0" presId="urn:microsoft.com/office/officeart/2005/8/layout/hierarchy6"/>
    <dgm:cxn modelId="{138DC81B-475A-BF48-8458-98EF37F51497}" type="presOf" srcId="{F45E13E8-1623-2542-B019-01FD22C06B8A}" destId="{9CBD5026-6ACC-F74C-8336-51BFFF53D8E5}" srcOrd="0" destOrd="0" presId="urn:microsoft.com/office/officeart/2005/8/layout/hierarchy6"/>
    <dgm:cxn modelId="{4A34131D-46FD-A045-B77D-FC18E161EBB8}" srcId="{71D72242-99A1-9146-AB20-564FD84432D9}" destId="{81CE99C3-33F4-EE46-A886-68B6714FFE02}" srcOrd="0" destOrd="0" parTransId="{2759F7D0-980E-914B-B6A4-351F1D7E3402}" sibTransId="{7CC49B94-1216-A94F-BB9A-AF2635360B1D}"/>
    <dgm:cxn modelId="{C20D481D-8118-3C4A-9141-F9C3B0F5C090}" type="presOf" srcId="{FF1F971D-F946-8940-A751-CA5F60A1B450}" destId="{4EC6EE52-005F-B84E-9180-FC8B9525A6FB}" srcOrd="1" destOrd="0" presId="urn:microsoft.com/office/officeart/2005/8/layout/hierarchy6"/>
    <dgm:cxn modelId="{5E76EA1D-887E-F84B-B8D5-67098D329D4A}" type="presOf" srcId="{DECFA49D-3F91-7D47-91D4-49F320A2A3A4}" destId="{B4DBD0E0-F288-5A47-ACFF-AE9FA6532A50}" srcOrd="0" destOrd="0" presId="urn:microsoft.com/office/officeart/2005/8/layout/hierarchy6"/>
    <dgm:cxn modelId="{BEACF120-6BD0-0E43-B490-B7DD31909181}" type="presOf" srcId="{347BC9DD-D744-B94C-ACBB-B45036420251}" destId="{91055DDC-CB2D-7147-BBB9-95833517DFAD}" srcOrd="0" destOrd="0" presId="urn:microsoft.com/office/officeart/2005/8/layout/hierarchy6"/>
    <dgm:cxn modelId="{538C2D21-ADA8-C94C-9141-DE43FF4F48C7}" type="presOf" srcId="{81CE99C3-33F4-EE46-A886-68B6714FFE02}" destId="{81B8884C-63CC-5D4E-BB82-EFD68F0BC44A}" srcOrd="0" destOrd="0" presId="urn:microsoft.com/office/officeart/2005/8/layout/hierarchy6"/>
    <dgm:cxn modelId="{14897B22-EBF7-4B47-BB20-FED3A7C1D46D}" type="presOf" srcId="{C7F54E4C-A95F-C740-A920-9AEDFC0DE894}" destId="{43248F58-3EAB-F744-BEF4-C3A6506DED9B}" srcOrd="0" destOrd="0" presId="urn:microsoft.com/office/officeart/2005/8/layout/hierarchy6"/>
    <dgm:cxn modelId="{10CAD623-5470-304A-A0EB-DAB39962059C}" srcId="{E6A02B57-EFC5-DF47-8E8C-4B57CE41973B}" destId="{ED4CB0A6-7799-9444-8F34-E09DC4F8AC67}" srcOrd="0" destOrd="0" parTransId="{F3CEF932-496D-CA40-9C76-7A6BC5EC4608}" sibTransId="{E65F28C2-61AF-054D-8C4B-8E141DB36D5E}"/>
    <dgm:cxn modelId="{C6612228-C73D-EE4A-B424-86D79966EBF9}" srcId="{A0F3AFED-79F9-A346-B613-B7AB78696BCC}" destId="{1039A86A-B5A5-6C4C-B820-9F0D867F4E2F}" srcOrd="3" destOrd="0" parTransId="{C7F54E4C-A95F-C740-A920-9AEDFC0DE894}" sibTransId="{4766933C-BBC7-6D4E-BF33-AB5092CDAE44}"/>
    <dgm:cxn modelId="{A934A828-B5D5-2848-8B4F-084F9D248974}" srcId="{D8D3575F-A3BB-E84A-962A-08A54A2A6876}" destId="{4913FEB6-92F5-7746-9A49-59FAD322B9E9}" srcOrd="0" destOrd="0" parTransId="{AE6B0836-DFA8-0342-9EE9-6C7314652EBC}" sibTransId="{59B11299-A080-074B-AB75-E95DCEE5EEC0}"/>
    <dgm:cxn modelId="{FF010A2B-6CE3-9B4A-ACA6-D626A4D9810D}" type="presOf" srcId="{EEBE0F99-C7AC-224F-B0AA-9C81AE5DC642}" destId="{338F51BD-4388-FD4A-8A5D-F415E378A628}" srcOrd="0" destOrd="0" presId="urn:microsoft.com/office/officeart/2005/8/layout/hierarchy6"/>
    <dgm:cxn modelId="{508A412E-1115-844C-9A75-D5ED1203FAD4}" type="presOf" srcId="{7D7C89CC-96B8-D747-A52E-B165CDB64ABC}" destId="{6B0C3F39-42FB-E845-A890-E438029C9481}" srcOrd="1" destOrd="0" presId="urn:microsoft.com/office/officeart/2005/8/layout/hierarchy6"/>
    <dgm:cxn modelId="{F015FF2E-D26C-FC44-A902-42451BF5A4C5}" type="presOf" srcId="{7D7C89CC-96B8-D747-A52E-B165CDB64ABC}" destId="{66A06A9F-F099-004F-A594-F97FBCFD1088}" srcOrd="0" destOrd="0" presId="urn:microsoft.com/office/officeart/2005/8/layout/hierarchy6"/>
    <dgm:cxn modelId="{AC451B2F-7964-9A45-A9BD-C90C20497215}" srcId="{0EA57EDB-AD6A-6141-8448-0251D1CCDD32}" destId="{49DA7716-76F2-A144-864F-0974A1AF029B}" srcOrd="0" destOrd="0" parTransId="{D08D84E4-73BD-D443-8AC0-75A1BAAD56EC}" sibTransId="{A4AD3082-127D-0445-B010-6FFBB6A97FD6}"/>
    <dgm:cxn modelId="{B731BC33-5CD3-3546-8605-1E173A1D465B}" type="presOf" srcId="{0EA57EDB-AD6A-6141-8448-0251D1CCDD32}" destId="{95CFB672-F228-E64A-B700-61894E5D3F85}" srcOrd="0" destOrd="0" presId="urn:microsoft.com/office/officeart/2005/8/layout/hierarchy6"/>
    <dgm:cxn modelId="{9FB9E034-9FD2-9A43-8110-0272BB82422D}" type="presOf" srcId="{762133EA-0467-8649-978B-8D975F64A60B}" destId="{D4C73557-E00B-9549-9C29-6E354BB2571F}" srcOrd="0" destOrd="0" presId="urn:microsoft.com/office/officeart/2005/8/layout/hierarchy6"/>
    <dgm:cxn modelId="{0A60E03B-99E8-DC44-84E3-40CF191BE962}" type="presOf" srcId="{1967FEBB-DA1C-DC4B-A23E-574ACA147E7D}" destId="{63A16D22-5920-6140-9420-4D7540354367}" srcOrd="0" destOrd="0" presId="urn:microsoft.com/office/officeart/2005/8/layout/hierarchy6"/>
    <dgm:cxn modelId="{A3FBB03D-893F-3242-B8B7-E6B3D3A8FFE6}" type="presOf" srcId="{C84C3947-49A2-1F4F-BD27-D6A5A8DB7DD0}" destId="{9470090C-4DBC-A641-96A9-1A04F9C102CE}" srcOrd="0" destOrd="0" presId="urn:microsoft.com/office/officeart/2005/8/layout/hierarchy6"/>
    <dgm:cxn modelId="{1D9E3040-43D2-CF4B-B13B-306BED19DD87}" type="presOf" srcId="{8617221A-B167-904E-A98D-7C87BBA89CDD}" destId="{094AAA25-2DD6-2544-B31B-D62DE2D86B1A}" srcOrd="0" destOrd="0" presId="urn:microsoft.com/office/officeart/2005/8/layout/hierarchy6"/>
    <dgm:cxn modelId="{CFAC5661-EAAB-4241-86DB-A6B46BD6A22D}" srcId="{3F03B956-ADE1-B349-9227-19F45C9A0BB5}" destId="{0E470EBE-CCE4-814C-8449-407F77481DC0}" srcOrd="0" destOrd="0" parTransId="{681F4D25-F18C-7147-9A20-5B77FF2BC5C3}" sibTransId="{6F8A122B-0756-0A4B-861E-4B6792FE1C78}"/>
    <dgm:cxn modelId="{15AB5761-65FB-334A-958F-4150B483AB81}" type="presOf" srcId="{2759F7D0-980E-914B-B6A4-351F1D7E3402}" destId="{C5BB1FCC-C3F3-1F4B-995F-5C65244C731E}" srcOrd="0" destOrd="0" presId="urn:microsoft.com/office/officeart/2005/8/layout/hierarchy6"/>
    <dgm:cxn modelId="{D1E9B862-983B-E345-9788-D63F14133850}" type="presOf" srcId="{D8D3575F-A3BB-E84A-962A-08A54A2A6876}" destId="{3B90E328-8E3F-CB41-8319-D18838923BC8}" srcOrd="0" destOrd="0" presId="urn:microsoft.com/office/officeart/2005/8/layout/hierarchy6"/>
    <dgm:cxn modelId="{82EFDD42-E2ED-3345-80DF-6EEAE6EB9C5D}" type="presOf" srcId="{3AA1FCD1-2157-0045-AFCA-E1F6BD65F726}" destId="{F85140F8-962F-0541-AC70-9B7E03353486}" srcOrd="0" destOrd="0" presId="urn:microsoft.com/office/officeart/2005/8/layout/hierarchy6"/>
    <dgm:cxn modelId="{C95A9043-B2D4-3445-8BA9-AF4687E20D7A}" srcId="{83C74960-1C8E-8049-B281-EA839A5AAE32}" destId="{5BB728B9-89D7-514C-A374-F3A35AF67D8E}" srcOrd="0" destOrd="0" parTransId="{97B59E6F-940E-ED45-BC06-CCD6C3D046DD}" sibTransId="{3004650E-40B6-C54C-9CDB-5CD09BF070A7}"/>
    <dgm:cxn modelId="{90EC9463-43D5-6543-8F9D-3B90C468E1D7}" type="presOf" srcId="{17D9A0EB-3E7A-5B4D-9C76-F7E5C108BDEC}" destId="{22DDB579-C8B2-3945-9FB1-2844879E733C}" srcOrd="0" destOrd="0" presId="urn:microsoft.com/office/officeart/2005/8/layout/hierarchy6"/>
    <dgm:cxn modelId="{C0A7E264-4166-E440-8CCB-802BB8400435}" type="presOf" srcId="{AAA9F45C-7AF8-1648-831B-759D001436A5}" destId="{D133A56D-6DC2-DF42-A16A-DA63F7094723}" srcOrd="0" destOrd="0" presId="urn:microsoft.com/office/officeart/2005/8/layout/hierarchy6"/>
    <dgm:cxn modelId="{4C2F7B65-233E-5D45-9E1F-E8F00B10F881}" srcId="{26D7CEB5-C937-4240-9761-7694020F5309}" destId="{7D7C89CC-96B8-D747-A52E-B165CDB64ABC}" srcOrd="3" destOrd="0" parTransId="{CCA9C823-141B-1D44-A7FE-3BFA4E636724}" sibTransId="{C38A3F89-47F5-CB44-90DE-774300F9C734}"/>
    <dgm:cxn modelId="{81ACFD49-9724-C241-AC45-4019CEE84DF9}" type="presOf" srcId="{888EC885-4081-2E46-B874-95414550ACE1}" destId="{02DEB408-CF9D-C04B-9D2C-5207D1192CB1}" srcOrd="0" destOrd="0" presId="urn:microsoft.com/office/officeart/2005/8/layout/hierarchy6"/>
    <dgm:cxn modelId="{0AFC806A-2209-5547-82A0-A2EF7108ADC6}" type="presOf" srcId="{5EF69C66-3AC4-AD4A-B477-AA38DBF9A837}" destId="{FBFFA85F-2E0E-FE44-A6AD-EFEB6A8D8206}" srcOrd="1" destOrd="0" presId="urn:microsoft.com/office/officeart/2005/8/layout/hierarchy6"/>
    <dgm:cxn modelId="{849CC54A-E0E3-E74B-90C0-7974626FE36B}" type="presOf" srcId="{49DA7716-76F2-A144-864F-0974A1AF029B}" destId="{746205DA-6FF7-B94E-BF56-C8C372C35135}" srcOrd="0" destOrd="0" presId="urn:microsoft.com/office/officeart/2005/8/layout/hierarchy6"/>
    <dgm:cxn modelId="{AB180D6B-570B-7C48-852F-A1D83EE9A70B}" type="presOf" srcId="{1039A86A-B5A5-6C4C-B820-9F0D867F4E2F}" destId="{911B911B-CEBC-3047-9D0E-6433A5FBB88D}" srcOrd="0" destOrd="0" presId="urn:microsoft.com/office/officeart/2005/8/layout/hierarchy6"/>
    <dgm:cxn modelId="{E07C264B-7B79-CB4D-A9DF-4EF2DB852FF2}" type="presOf" srcId="{D08D84E4-73BD-D443-8AC0-75A1BAAD56EC}" destId="{0E24C225-99F2-3140-912B-543B9E44A6AD}" srcOrd="0" destOrd="0" presId="urn:microsoft.com/office/officeart/2005/8/layout/hierarchy6"/>
    <dgm:cxn modelId="{D9DA784B-F6FB-6749-BA52-B539A7BFE19D}" type="presOf" srcId="{E5867007-ED53-1D4F-AB05-5A353E448088}" destId="{5CC84C0B-3DCC-5043-AA08-89DF16696675}" srcOrd="0" destOrd="0" presId="urn:microsoft.com/office/officeart/2005/8/layout/hierarchy6"/>
    <dgm:cxn modelId="{EF15F86B-48A9-9040-B57A-622AC0DA92D7}" srcId="{0E470EBE-CCE4-814C-8449-407F77481DC0}" destId="{93AC1791-5FDB-5F42-8038-B38BA4F0D961}" srcOrd="0" destOrd="0" parTransId="{90400FEC-AE82-CB4D-98AE-A622D4515688}" sibTransId="{837933B6-49C0-1444-9786-DA1B2B397881}"/>
    <dgm:cxn modelId="{C776714E-8873-284D-9679-4858F920964E}" type="presOf" srcId="{FC3528CA-3F1A-984C-96B0-4943D01B040E}" destId="{3013F487-E906-724D-A73D-974AC355706E}" srcOrd="0" destOrd="0" presId="urn:microsoft.com/office/officeart/2005/8/layout/hierarchy6"/>
    <dgm:cxn modelId="{E0A39B6E-4613-5F46-A5AD-5EFB0066D346}" type="presOf" srcId="{1B752102-F01F-A64C-9FDB-61E5F9E46634}" destId="{4D94E20B-A4BD-FA4F-A1CB-29E8FEC3446C}" srcOrd="0" destOrd="0" presId="urn:microsoft.com/office/officeart/2005/8/layout/hierarchy6"/>
    <dgm:cxn modelId="{8F1EA050-6E36-6049-AAC5-48551F7075CD}" type="presOf" srcId="{EA49A18B-8F7C-F84F-A6F1-514F385A915D}" destId="{7AD2EC52-D996-EA46-8D7C-36ED303AAEFA}" srcOrd="0" destOrd="0" presId="urn:microsoft.com/office/officeart/2005/8/layout/hierarchy6"/>
    <dgm:cxn modelId="{3183ED50-C112-214F-9F15-F0341B77FF28}" type="presOf" srcId="{8430473B-9CD1-9D43-AF82-02BF5999F5BE}" destId="{56E84F6B-6B27-7240-AC8C-A8526888DD6A}" srcOrd="0" destOrd="0" presId="urn:microsoft.com/office/officeart/2005/8/layout/hierarchy6"/>
    <dgm:cxn modelId="{B9F95172-EFE3-A546-9FB6-F0A8E49EB138}" srcId="{EA49A18B-8F7C-F84F-A6F1-514F385A915D}" destId="{71D72242-99A1-9146-AB20-564FD84432D9}" srcOrd="0" destOrd="0" parTransId="{347BC9DD-D744-B94C-ACBB-B45036420251}" sibTransId="{B67024AF-9893-BD41-A94D-74946D1A899D}"/>
    <dgm:cxn modelId="{53C46F55-8051-004A-BCBC-AF9EF7E10898}" type="presOf" srcId="{9E97442C-17B1-BA4C-B543-37598E6077E9}" destId="{C72D7F32-D2F5-7744-9F4C-908BCFFFC080}" srcOrd="0" destOrd="0" presId="urn:microsoft.com/office/officeart/2005/8/layout/hierarchy6"/>
    <dgm:cxn modelId="{18D7A856-7754-0841-9011-8D8930C1AB50}" type="presOf" srcId="{97B59E6F-940E-ED45-BC06-CCD6C3D046DD}" destId="{2C5FC407-CEA5-ED42-9E89-0CEE6FB18797}" srcOrd="0" destOrd="0" presId="urn:microsoft.com/office/officeart/2005/8/layout/hierarchy6"/>
    <dgm:cxn modelId="{01287378-D85E-1B41-8075-203C1D9C0604}" srcId="{3AA1FCD1-2157-0045-AFCA-E1F6BD65F726}" destId="{EA49A18B-8F7C-F84F-A6F1-514F385A915D}" srcOrd="0" destOrd="0" parTransId="{77BC03F9-00D8-D74E-AD82-A7E40682F0FD}" sibTransId="{A0BE7C57-4230-8041-BA2E-B828F36A39DD}"/>
    <dgm:cxn modelId="{38ACF878-3BE0-3D41-B274-59DED062E316}" type="presOf" srcId="{227FF672-177D-0244-9EF1-CA078491FAA6}" destId="{58DCD941-3119-8340-8A0D-E99FA5B6C145}" srcOrd="0" destOrd="0" presId="urn:microsoft.com/office/officeart/2005/8/layout/hierarchy6"/>
    <dgm:cxn modelId="{A23D095A-3D33-9D4F-B0CA-030C03B6E5FB}" srcId="{762133EA-0467-8649-978B-8D975F64A60B}" destId="{EEBE0F99-C7AC-224F-B0AA-9C81AE5DC642}" srcOrd="0" destOrd="0" parTransId="{034450F3-38CF-E941-BF75-FA037BF41359}" sibTransId="{B3EF0A55-4226-CA4B-9C74-19EE51CF9BE6}"/>
    <dgm:cxn modelId="{5E8C2B5A-CBA2-7644-9C94-3FA4952D82E9}" srcId="{A0F3AFED-79F9-A346-B613-B7AB78696BCC}" destId="{0EA57EDB-AD6A-6141-8448-0251D1CCDD32}" srcOrd="0" destOrd="0" parTransId="{A73EC1C2-FB9F-CB43-AED2-DBEAC3DEA0EF}" sibTransId="{76111114-A4C9-2843-8514-4EB2715EFE28}"/>
    <dgm:cxn modelId="{89CEA67E-60E8-B740-A8F3-FCA86127C84E}" srcId="{26D7CEB5-C937-4240-9761-7694020F5309}" destId="{5EF69C66-3AC4-AD4A-B477-AA38DBF9A837}" srcOrd="1" destOrd="0" parTransId="{B70C4122-E463-104E-9E66-7AC082439FCB}" sibTransId="{BC4820A0-6B78-FB4A-B4A6-E9212E75D378}"/>
    <dgm:cxn modelId="{D940D07E-EFCE-374B-B234-CA0313419913}" type="presOf" srcId="{C066D90C-A64E-F242-94A6-F31C6B1DE3DB}" destId="{D741DF6E-7289-A746-AAC6-533D18E058FB}" srcOrd="0" destOrd="0" presId="urn:microsoft.com/office/officeart/2005/8/layout/hierarchy6"/>
    <dgm:cxn modelId="{2414AF7F-AFA5-2B4D-9855-4D5D0373CDAB}" type="presOf" srcId="{ED4CB0A6-7799-9444-8F34-E09DC4F8AC67}" destId="{0F07E166-F1FC-0542-86EC-EB9A6FD07B21}" srcOrd="0" destOrd="0" presId="urn:microsoft.com/office/officeart/2005/8/layout/hierarchy6"/>
    <dgm:cxn modelId="{416E5C82-48CE-B942-B226-AEB2DDC21C72}" type="presOf" srcId="{5EF69C66-3AC4-AD4A-B477-AA38DBF9A837}" destId="{339C9672-E055-E348-88EB-7A4D24D1E60F}" srcOrd="0" destOrd="0" presId="urn:microsoft.com/office/officeart/2005/8/layout/hierarchy6"/>
    <dgm:cxn modelId="{921D8E82-D49B-1943-A102-E5924DFF1F81}" type="presOf" srcId="{93AC1791-5FDB-5F42-8038-B38BA4F0D961}" destId="{4562D594-D4AD-754F-BA5C-BA4F788280A7}" srcOrd="0" destOrd="0" presId="urn:microsoft.com/office/officeart/2005/8/layout/hierarchy6"/>
    <dgm:cxn modelId="{DE7F7389-2678-4649-BD9E-1781E8869BB6}" type="presOf" srcId="{F3CEF932-496D-CA40-9C76-7A6BC5EC4608}" destId="{899ABC98-8308-9D4D-AECA-F0C7ED4A32A3}" srcOrd="0" destOrd="0" presId="urn:microsoft.com/office/officeart/2005/8/layout/hierarchy6"/>
    <dgm:cxn modelId="{DDDDA589-B55B-C74B-9CD5-CA91F432FDD7}" srcId="{5BB728B9-89D7-514C-A374-F3A35AF67D8E}" destId="{5EEE4AE3-DAD0-6843-968D-A4081BF7174A}" srcOrd="0" destOrd="0" parTransId="{AAA9F45C-7AF8-1648-831B-759D001436A5}" sibTransId="{A219B503-C8A1-FC47-AC1C-7CF64FF5DD89}"/>
    <dgm:cxn modelId="{CF82328B-2F12-3C46-8D1A-8A17F7999C04}" type="presOf" srcId="{F51BC5C8-77E9-C44F-8538-FD00C19B0101}" destId="{4B5A5961-D65B-E045-840F-03A83A31DB6B}" srcOrd="0" destOrd="0" presId="urn:microsoft.com/office/officeart/2005/8/layout/hierarchy6"/>
    <dgm:cxn modelId="{5A67078C-BA21-1147-A395-2A2EC8EE8F89}" type="presOf" srcId="{259332AD-6439-3347-B0F3-64694B5578A4}" destId="{A3CDFF9B-A8D1-874D-B4DD-4FE21C54A558}" srcOrd="0" destOrd="0" presId="urn:microsoft.com/office/officeart/2005/8/layout/hierarchy6"/>
    <dgm:cxn modelId="{6F68948C-962D-2248-BAE1-7E5644CB4D3D}" type="presOf" srcId="{945C5394-8B46-A34F-82A3-16E57F2BD677}" destId="{85789808-67A1-1949-A01C-78496946D095}" srcOrd="0" destOrd="0" presId="urn:microsoft.com/office/officeart/2005/8/layout/hierarchy6"/>
    <dgm:cxn modelId="{F331308E-EE3C-E644-A992-77927AA61F55}" type="presOf" srcId="{467918BE-9A1D-4643-BE9E-8459DB290EA4}" destId="{942B0CB7-15AD-8949-A683-0B2B3B830EFB}" srcOrd="0" destOrd="0" presId="urn:microsoft.com/office/officeart/2005/8/layout/hierarchy6"/>
    <dgm:cxn modelId="{2BA0D58E-6C1A-7447-B0A2-FB34FF74ABC9}" type="presOf" srcId="{8A8132EC-23EA-2441-8FF6-03492ABBB0F1}" destId="{ED0C3CFE-2FE2-E14E-A8B3-D1CA33AEA54F}" srcOrd="0" destOrd="0" presId="urn:microsoft.com/office/officeart/2005/8/layout/hierarchy6"/>
    <dgm:cxn modelId="{F611108F-5A81-9641-AA59-DB6EBEE400D5}" srcId="{D0FEBB75-C300-9C4C-9E98-4CB7E9281CF0}" destId="{D8D3575F-A3BB-E84A-962A-08A54A2A6876}" srcOrd="0" destOrd="0" parTransId="{C84C3947-49A2-1F4F-BD27-D6A5A8DB7DD0}" sibTransId="{B3D2FAC6-416F-4540-AF49-A24700F68ADD}"/>
    <dgm:cxn modelId="{2DACDE94-0590-B347-AE0E-F95EABB9C658}" srcId="{4913FEB6-92F5-7746-9A49-59FAD322B9E9}" destId="{DECFA49D-3F91-7D47-91D4-49F320A2A3A4}" srcOrd="0" destOrd="0" parTransId="{BF31312D-03DD-F741-BBCC-A7F75E6D2EF7}" sibTransId="{6275BBAB-3149-EE4E-BB05-37D23FB0027D}"/>
    <dgm:cxn modelId="{E337A496-76E1-FF4A-91C9-0AF458DBBDE7}" type="presOf" srcId="{4913FEB6-92F5-7746-9A49-59FAD322B9E9}" destId="{577EFC2A-C2AC-C84D-A658-400CC9C3BCFA}" srcOrd="0" destOrd="0" presId="urn:microsoft.com/office/officeart/2005/8/layout/hierarchy6"/>
    <dgm:cxn modelId="{FAAC9A98-643A-B046-95E3-4CBE5B64919D}" type="presOf" srcId="{9E07ECEB-43FE-0B40-A99F-102236D0329C}" destId="{7F53393F-1848-2B4E-B766-3D81E46D53FF}" srcOrd="0" destOrd="0" presId="urn:microsoft.com/office/officeart/2005/8/layout/hierarchy6"/>
    <dgm:cxn modelId="{7C885799-4689-C44F-B749-56D630C0F573}" type="presOf" srcId="{77BC03F9-00D8-D74E-AD82-A7E40682F0FD}" destId="{C1D2E82A-2005-804B-A489-CB21858773D9}" srcOrd="0" destOrd="0" presId="urn:microsoft.com/office/officeart/2005/8/layout/hierarchy6"/>
    <dgm:cxn modelId="{2EE7729A-3D2B-CF41-81B0-DD399C34876C}" srcId="{5EEE4AE3-DAD0-6843-968D-A4081BF7174A}" destId="{945C5394-8B46-A34F-82A3-16E57F2BD677}" srcOrd="0" destOrd="0" parTransId="{888EC885-4081-2E46-B874-95414550ACE1}" sibTransId="{7167CE62-32AC-E04D-BE91-48727D09F846}"/>
    <dgm:cxn modelId="{5E03909A-97FD-924E-9F3F-6CB973EABA20}" srcId="{227FF672-177D-0244-9EF1-CA078491FAA6}" destId="{F51BC5C8-77E9-C44F-8538-FD00C19B0101}" srcOrd="0" destOrd="0" parTransId="{FC3528CA-3F1A-984C-96B0-4943D01B040E}" sibTransId="{D21EE419-3170-5446-B9E5-D56FAD7DBD91}"/>
    <dgm:cxn modelId="{8EFD5F9D-8533-BC46-91C7-9A15D4C7E0DB}" srcId="{F51BC5C8-77E9-C44F-8538-FD00C19B0101}" destId="{6AB18DEA-E1B0-AD46-96AF-3436999F6A1B}" srcOrd="0" destOrd="0" parTransId="{3227B305-D7B7-1F42-B5CB-3C03D88AD9B2}" sibTransId="{0C5A87E2-3C04-3E47-ADC5-9508D7D54792}"/>
    <dgm:cxn modelId="{FD78D19D-2B7E-674D-9152-073BA92926BF}" type="presOf" srcId="{5EEE4AE3-DAD0-6843-968D-A4081BF7174A}" destId="{701CF57B-C86B-5541-9AA3-FA3AB69CD924}" srcOrd="0" destOrd="0" presId="urn:microsoft.com/office/officeart/2005/8/layout/hierarchy6"/>
    <dgm:cxn modelId="{71F9449F-1706-3A45-A6E8-3FB2F11DB5A7}" type="presOf" srcId="{0E470EBE-CCE4-814C-8449-407F77481DC0}" destId="{A609C8B4-3C18-EF48-A380-91DA3D41B081}" srcOrd="0" destOrd="0" presId="urn:microsoft.com/office/officeart/2005/8/layout/hierarchy6"/>
    <dgm:cxn modelId="{D8E338A0-F08E-1346-8D61-04C090472572}" type="presOf" srcId="{FF1F971D-F946-8940-A751-CA5F60A1B450}" destId="{041EF8C2-FCE8-E547-8615-2A6E957F877F}" srcOrd="0" destOrd="0" presId="urn:microsoft.com/office/officeart/2005/8/layout/hierarchy6"/>
    <dgm:cxn modelId="{D2F9BFA0-D2B1-0749-BF44-6D77867EBFDE}" srcId="{4F3F309F-51D1-AE4B-908A-F021202FBFF1}" destId="{8430473B-9CD1-9D43-AF82-02BF5999F5BE}" srcOrd="0" destOrd="0" parTransId="{80250962-CDB4-EA43-8B23-48FD40BB00F2}" sibTransId="{87ACC774-8840-8F45-9422-BE01FB688BE7}"/>
    <dgm:cxn modelId="{6AA7C8A2-6037-3241-9897-75A989D7900C}" type="presOf" srcId="{90400FEC-AE82-CB4D-98AE-A622D4515688}" destId="{B0BA7F80-7AEA-EE4F-8862-E1A5B646CDE7}" srcOrd="0" destOrd="0" presId="urn:microsoft.com/office/officeart/2005/8/layout/hierarchy6"/>
    <dgm:cxn modelId="{ACE45AA3-0DC8-8E40-A66F-D16627F31D1C}" type="presOf" srcId="{D0FEBB75-C300-9C4C-9E98-4CB7E9281CF0}" destId="{D262A623-00C8-DF43-B872-3AC15268BDE3}" srcOrd="0" destOrd="0" presId="urn:microsoft.com/office/officeart/2005/8/layout/hierarchy6"/>
    <dgm:cxn modelId="{84D6D0A5-8828-A34E-91EF-9368AD894817}" type="presOf" srcId="{617E0AEC-7B5F-864B-B8BA-4B2D6039CB36}" destId="{3A974C6D-FE8B-B14A-99F5-8211BCEC48A1}" srcOrd="0" destOrd="0" presId="urn:microsoft.com/office/officeart/2005/8/layout/hierarchy6"/>
    <dgm:cxn modelId="{E331E3A5-F271-574E-B2D4-5BB9ED5B6FC6}" type="presOf" srcId="{6AB18DEA-E1B0-AD46-96AF-3436999F6A1B}" destId="{6978B27B-D8B7-5D47-B0E0-ADAB5CF11A79}" srcOrd="0" destOrd="0" presId="urn:microsoft.com/office/officeart/2005/8/layout/hierarchy6"/>
    <dgm:cxn modelId="{944A44A6-50CD-6F40-A6F2-7ECE04C44D2A}" srcId="{945C5394-8B46-A34F-82A3-16E57F2BD677}" destId="{3F03B956-ADE1-B349-9227-19F45C9A0BB5}" srcOrd="0" destOrd="0" parTransId="{259332AD-6439-3347-B0F3-64694B5578A4}" sibTransId="{F3F7DAEC-7B8D-D44E-90C0-FEA99057F197}"/>
    <dgm:cxn modelId="{EB9A5CAA-726D-3F49-BA0D-334DECDC07B9}" type="presOf" srcId="{D2244344-018E-994D-B19A-CF5EBF494470}" destId="{2B6BD72B-969A-1848-908A-335BE0C721DF}" srcOrd="0" destOrd="0" presId="urn:microsoft.com/office/officeart/2005/8/layout/hierarchy6"/>
    <dgm:cxn modelId="{A66272AA-F995-6C42-A67C-4EE19416139D}" srcId="{E5867007-ED53-1D4F-AB05-5A353E448088}" destId="{8E75877B-4A10-8647-A1C5-16EF9D047208}" srcOrd="0" destOrd="0" parTransId="{F45E13E8-1623-2542-B019-01FD22C06B8A}" sibTransId="{8218D060-7929-6A49-9B23-893F00E5CC1C}"/>
    <dgm:cxn modelId="{325EADAD-87E6-BF48-9AC9-9409A96AE5E7}" srcId="{8A8132EC-23EA-2441-8FF6-03492ABBB0F1}" destId="{E5867007-ED53-1D4F-AB05-5A353E448088}" srcOrd="0" destOrd="0" parTransId="{1B752102-F01F-A64C-9FDB-61E5F9E46634}" sibTransId="{AC7B485C-D9B3-6B41-B5B2-47E39A910631}"/>
    <dgm:cxn modelId="{747052B2-13F5-4243-AEEE-9C1995F3C159}" type="presOf" srcId="{3227B305-D7B7-1F42-B5CB-3C03D88AD9B2}" destId="{B2450B75-C758-7A41-A478-C6EC9FF7ACD1}" srcOrd="0" destOrd="0" presId="urn:microsoft.com/office/officeart/2005/8/layout/hierarchy6"/>
    <dgm:cxn modelId="{57594FBB-5F32-D742-93DA-400AFF147F0D}" srcId="{26D7CEB5-C937-4240-9761-7694020F5309}" destId="{FF1F971D-F946-8940-A751-CA5F60A1B450}" srcOrd="2" destOrd="0" parTransId="{3A0448F9-A7D9-D644-81B1-12FA1424DCD1}" sibTransId="{C5F184E4-F5A7-0E41-B2B5-BDD30E15F128}"/>
    <dgm:cxn modelId="{168948BC-C5C6-B84A-B5CE-60D8E1738284}" type="presOf" srcId="{A73EC1C2-FB9F-CB43-AED2-DBEAC3DEA0EF}" destId="{C95F7E2C-076E-E642-A8AC-10118AFAB6C8}" srcOrd="0" destOrd="0" presId="urn:microsoft.com/office/officeart/2005/8/layout/hierarchy6"/>
    <dgm:cxn modelId="{B798C1BD-19AC-504E-9CBD-F598BEF91318}" type="presOf" srcId="{277E9D05-4A3F-DC43-B40C-F5489CE27180}" destId="{F2CCA55E-EAC4-6740-BB33-612518DB1175}" srcOrd="0" destOrd="0" presId="urn:microsoft.com/office/officeart/2005/8/layout/hierarchy6"/>
    <dgm:cxn modelId="{3B7622BE-74D1-ED4D-8D3C-6E722F78AC7E}" srcId="{71C0510A-F6E5-6B48-97AC-D3D5AB35B934}" destId="{227FF672-177D-0244-9EF1-CA078491FAA6}" srcOrd="0" destOrd="0" parTransId="{45721ED5-5F9C-6147-AB91-12BCBB197839}" sibTransId="{50193F4F-0FA6-7D42-A88F-95908278CA29}"/>
    <dgm:cxn modelId="{F93C50BF-6BE6-AC42-B235-06DA155DCE70}" srcId="{A0F3AFED-79F9-A346-B613-B7AB78696BCC}" destId="{E6A02B57-EFC5-DF47-8E8C-4B57CE41973B}" srcOrd="1" destOrd="0" parTransId="{3DB9EDA6-6A7C-E94A-9D54-06A66EEA61EE}" sibTransId="{3D29DCF3-341A-6244-A855-897C79D03136}"/>
    <dgm:cxn modelId="{08F143C4-5696-D441-BAA2-F8F2F5A2EE06}" type="presOf" srcId="{1A1AECB0-0FAF-5843-9DA2-AA107AD0E7AD}" destId="{3500B7CB-5865-F04C-BC0E-23032B9E9657}" srcOrd="0" destOrd="0" presId="urn:microsoft.com/office/officeart/2005/8/layout/hierarchy6"/>
    <dgm:cxn modelId="{4CD946C7-6819-2645-A362-4DAF37D1160D}" type="presOf" srcId="{5BB728B9-89D7-514C-A374-F3A35AF67D8E}" destId="{05D624D4-AD14-0B4F-B4D4-5CDB0934EFA3}" srcOrd="0" destOrd="0" presId="urn:microsoft.com/office/officeart/2005/8/layout/hierarchy6"/>
    <dgm:cxn modelId="{CE6853C8-1439-6145-B643-FBF36B9A75F2}" type="presOf" srcId="{71C0510A-F6E5-6B48-97AC-D3D5AB35B934}" destId="{406361CF-36BA-FC4A-AE17-3CF1E3908C0B}" srcOrd="0" destOrd="0" presId="urn:microsoft.com/office/officeart/2005/8/layout/hierarchy6"/>
    <dgm:cxn modelId="{346745CA-5458-C24A-8833-22D7157019CD}" type="presOf" srcId="{BF31312D-03DD-F741-BBCC-A7F75E6D2EF7}" destId="{CB815F0F-8113-FE4F-9D75-2DFB87C14708}" srcOrd="0" destOrd="0" presId="urn:microsoft.com/office/officeart/2005/8/layout/hierarchy6"/>
    <dgm:cxn modelId="{FDD54FCA-C50F-044E-8265-E5E6376E5588}" type="presOf" srcId="{AE6B0836-DFA8-0342-9EE9-6C7314652EBC}" destId="{B598113B-7707-F24D-948F-680CFD93CCB3}" srcOrd="0" destOrd="0" presId="urn:microsoft.com/office/officeart/2005/8/layout/hierarchy6"/>
    <dgm:cxn modelId="{0861C9CC-CD2F-F140-96D8-20440786D881}" srcId="{49DA7716-76F2-A144-864F-0974A1AF029B}" destId="{D0FEBB75-C300-9C4C-9E98-4CB7E9281CF0}" srcOrd="0" destOrd="0" parTransId="{8617221A-B167-904E-A98D-7C87BBA89CDD}" sibTransId="{18A5DA9C-BFB6-7049-A81E-7B0BA1E9A7DB}"/>
    <dgm:cxn modelId="{F0FB18CD-CF78-A241-9844-9CB5B3308EB8}" type="presOf" srcId="{8E75877B-4A10-8647-A1C5-16EF9D047208}" destId="{DB1268B6-00EF-5E42-8A57-A070F5ED4A76}" srcOrd="0" destOrd="0" presId="urn:microsoft.com/office/officeart/2005/8/layout/hierarchy6"/>
    <dgm:cxn modelId="{DCCFD9CF-AB2B-3A49-8791-E99B4843034A}" srcId="{A0F3AFED-79F9-A346-B613-B7AB78696BCC}" destId="{83C74960-1C8E-8049-B281-EA839A5AAE32}" srcOrd="4" destOrd="0" parTransId="{617E0AEC-7B5F-864B-B8BA-4B2D6039CB36}" sibTransId="{17A476E4-5257-F347-A87A-9B998AB1E5ED}"/>
    <dgm:cxn modelId="{3FAD75D0-3189-F64A-8BB9-74EACF0C428A}" type="presOf" srcId="{A0F3AFED-79F9-A346-B613-B7AB78696BCC}" destId="{3494B2FF-73CE-9D47-83C9-411C17EF469A}" srcOrd="0" destOrd="0" presId="urn:microsoft.com/office/officeart/2005/8/layout/hierarchy6"/>
    <dgm:cxn modelId="{C87615D2-7FE2-9F48-9D3F-CBA18CCF9ADC}" srcId="{1039A86A-B5A5-6C4C-B820-9F0D867F4E2F}" destId="{8A8132EC-23EA-2441-8FF6-03492ABBB0F1}" srcOrd="0" destOrd="0" parTransId="{894376BF-5448-3941-88EB-9DCA4570D381}" sibTransId="{4E28C0AB-1387-4F45-863A-B7E540FEA98E}"/>
    <dgm:cxn modelId="{FAE966D3-ED1E-EF4E-8A0D-00C8C6E49C4B}" type="presOf" srcId="{3DB9EDA6-6A7C-E94A-9D54-06A66EEA61EE}" destId="{83CCF318-C61C-B74C-848C-CD4795C968E3}" srcOrd="0" destOrd="0" presId="urn:microsoft.com/office/officeart/2005/8/layout/hierarchy6"/>
    <dgm:cxn modelId="{010470D4-D239-5745-B900-55ADDC0610D4}" type="presOf" srcId="{894376BF-5448-3941-88EB-9DCA4570D381}" destId="{5CEE0EE6-A519-7F4B-92B2-91CBFBDF6D44}" srcOrd="0" destOrd="0" presId="urn:microsoft.com/office/officeart/2005/8/layout/hierarchy6"/>
    <dgm:cxn modelId="{D648F9DE-D453-CB42-98F0-82D5BDB958E7}" type="presOf" srcId="{681F4D25-F18C-7147-9A20-5B77FF2BC5C3}" destId="{D3531850-549D-774E-BE92-58F874F898F6}" srcOrd="0" destOrd="0" presId="urn:microsoft.com/office/officeart/2005/8/layout/hierarchy6"/>
    <dgm:cxn modelId="{C42F1AE1-D7E3-114F-B7F1-CDCBCB5D9422}" srcId="{1967FEBB-DA1C-DC4B-A23E-574ACA147E7D}" destId="{71C0510A-F6E5-6B48-97AC-D3D5AB35B934}" srcOrd="0" destOrd="0" parTransId="{F9C05724-E010-1747-AB48-F96184E8A70D}" sibTransId="{EBCA8736-6E1E-4D40-87EF-E0A8A0C228F3}"/>
    <dgm:cxn modelId="{1B955AE3-F177-D34E-8642-6FD604A2D7E4}" srcId="{ED4CB0A6-7799-9444-8F34-E09DC4F8AC67}" destId="{6F9AF7BC-73A0-8C4A-8273-FF597A6B9D3A}" srcOrd="0" destOrd="0" parTransId="{17D9A0EB-3E7A-5B4D-9C76-F7E5C108BDEC}" sibTransId="{4A0B1C0B-14AC-B64F-8C57-29C1493D7FB1}"/>
    <dgm:cxn modelId="{5ECA75E5-B539-B04B-9D2F-A1A8BBBFA47F}" type="presOf" srcId="{71D72242-99A1-9146-AB20-564FD84432D9}" destId="{EF92AA2D-5D31-7049-92C7-953F362CA99F}" srcOrd="0" destOrd="0" presId="urn:microsoft.com/office/officeart/2005/8/layout/hierarchy6"/>
    <dgm:cxn modelId="{5EDA67EA-0C5B-0B48-B43C-376592894B6B}" srcId="{8430473B-9CD1-9D43-AF82-02BF5999F5BE}" destId="{277E9D05-4A3F-DC43-B40C-F5489CE27180}" srcOrd="0" destOrd="0" parTransId="{467918BE-9A1D-4643-BE9E-8459DB290EA4}" sibTransId="{224BB659-EEBA-3441-B36F-20FE67A3F9B7}"/>
    <dgm:cxn modelId="{079E57ED-F48A-D14E-AF1D-B1A780E75811}" type="presOf" srcId="{26D7CEB5-C937-4240-9761-7694020F5309}" destId="{27ACD1BE-730A-8D4F-8377-17393C06F775}" srcOrd="0" destOrd="0" presId="urn:microsoft.com/office/officeart/2005/8/layout/hierarchy6"/>
    <dgm:cxn modelId="{BD679DF2-C65A-674C-A501-20D634C6AB55}" type="presOf" srcId="{F9C05724-E010-1747-AB48-F96184E8A70D}" destId="{BC3BC058-736B-8043-BABE-B4EFEBFA1A1E}" srcOrd="0" destOrd="0" presId="urn:microsoft.com/office/officeart/2005/8/layout/hierarchy6"/>
    <dgm:cxn modelId="{792783F4-262D-3543-944B-B9744BE00F3C}" srcId="{6F9AF7BC-73A0-8C4A-8273-FF597A6B9D3A}" destId="{3AA1FCD1-2157-0045-AFCA-E1F6BD65F726}" srcOrd="0" destOrd="0" parTransId="{C066D90C-A64E-F242-94A6-F31C6B1DE3DB}" sibTransId="{0EA3FE33-2AF6-A244-ABEC-93FA782B3A1D}"/>
    <dgm:cxn modelId="{8232ADF6-BAD6-3C45-A670-8696CDA1B98A}" type="presOf" srcId="{3F03B956-ADE1-B349-9227-19F45C9A0BB5}" destId="{216916B9-307A-3243-8E25-D7E5557FA832}" srcOrd="0" destOrd="0" presId="urn:microsoft.com/office/officeart/2005/8/layout/hierarchy6"/>
    <dgm:cxn modelId="{FA281DFA-740D-F648-AB17-01A2202CC92C}" srcId="{A0F3AFED-79F9-A346-B613-B7AB78696BCC}" destId="{1967FEBB-DA1C-DC4B-A23E-574ACA147E7D}" srcOrd="2" destOrd="0" parTransId="{9E97442C-17B1-BA4C-B543-37598E6077E9}" sibTransId="{F0455F13-1FA7-9145-8E2A-026CA1AE8135}"/>
    <dgm:cxn modelId="{79823FFF-563F-1E4B-B544-C9A2E230E452}" type="presOf" srcId="{83C74960-1C8E-8049-B281-EA839A5AAE32}" destId="{E43D9B14-4150-1741-9992-3EC84AB0BDDE}" srcOrd="0" destOrd="0" presId="urn:microsoft.com/office/officeart/2005/8/layout/hierarchy6"/>
    <dgm:cxn modelId="{40EC4CCA-E7BB-144B-BDB3-F8B0EB9604E1}" type="presParOf" srcId="{27ACD1BE-730A-8D4F-8377-17393C06F775}" destId="{0D5199EE-48ED-E749-9135-673CB9FF6D8F}" srcOrd="0" destOrd="0" presId="urn:microsoft.com/office/officeart/2005/8/layout/hierarchy6"/>
    <dgm:cxn modelId="{69BDD863-E652-9442-BF42-FE757451A6ED}" type="presParOf" srcId="{0D5199EE-48ED-E749-9135-673CB9FF6D8F}" destId="{A8EAABF0-E874-DA4B-AC39-F501ED12037B}" srcOrd="0" destOrd="0" presId="urn:microsoft.com/office/officeart/2005/8/layout/hierarchy6"/>
    <dgm:cxn modelId="{21F9A90E-841A-A245-BCB3-34C03E5E910F}" type="presParOf" srcId="{0D5199EE-48ED-E749-9135-673CB9FF6D8F}" destId="{DCA01288-370A-A149-B464-7DAD5E10DA92}" srcOrd="1" destOrd="0" presId="urn:microsoft.com/office/officeart/2005/8/layout/hierarchy6"/>
    <dgm:cxn modelId="{CC3903DE-81EA-D044-AE1E-772DC357F23E}" type="presParOf" srcId="{DCA01288-370A-A149-B464-7DAD5E10DA92}" destId="{959821D4-7E8A-3446-9E08-478EDD9A48FA}" srcOrd="0" destOrd="0" presId="urn:microsoft.com/office/officeart/2005/8/layout/hierarchy6"/>
    <dgm:cxn modelId="{B0AED1B1-242F-8F43-AD7B-B264F704F01E}" type="presParOf" srcId="{959821D4-7E8A-3446-9E08-478EDD9A48FA}" destId="{3494B2FF-73CE-9D47-83C9-411C17EF469A}" srcOrd="0" destOrd="0" presId="urn:microsoft.com/office/officeart/2005/8/layout/hierarchy6"/>
    <dgm:cxn modelId="{F4DD199E-8754-194A-805D-C3BD6C726FCF}" type="presParOf" srcId="{959821D4-7E8A-3446-9E08-478EDD9A48FA}" destId="{1FD2AFC5-D562-674D-99FA-53A7C7E33B2C}" srcOrd="1" destOrd="0" presId="urn:microsoft.com/office/officeart/2005/8/layout/hierarchy6"/>
    <dgm:cxn modelId="{730FA1EF-DC2C-764E-A543-11E8624A77B8}" type="presParOf" srcId="{1FD2AFC5-D562-674D-99FA-53A7C7E33B2C}" destId="{C95F7E2C-076E-E642-A8AC-10118AFAB6C8}" srcOrd="0" destOrd="0" presId="urn:microsoft.com/office/officeart/2005/8/layout/hierarchy6"/>
    <dgm:cxn modelId="{569B7D1E-8F6E-744A-8351-8F91DFB639AA}" type="presParOf" srcId="{1FD2AFC5-D562-674D-99FA-53A7C7E33B2C}" destId="{EA038812-7D65-FB4A-AFED-9858476D2E49}" srcOrd="1" destOrd="0" presId="urn:microsoft.com/office/officeart/2005/8/layout/hierarchy6"/>
    <dgm:cxn modelId="{F220D194-1805-664E-B7DD-E4B91EF07E49}" type="presParOf" srcId="{EA038812-7D65-FB4A-AFED-9858476D2E49}" destId="{95CFB672-F228-E64A-B700-61894E5D3F85}" srcOrd="0" destOrd="0" presId="urn:microsoft.com/office/officeart/2005/8/layout/hierarchy6"/>
    <dgm:cxn modelId="{5719B2C8-2329-BB4C-8950-034BC7BB3023}" type="presParOf" srcId="{EA038812-7D65-FB4A-AFED-9858476D2E49}" destId="{8181A78F-4D49-4241-8A41-F4AE7657C915}" srcOrd="1" destOrd="0" presId="urn:microsoft.com/office/officeart/2005/8/layout/hierarchy6"/>
    <dgm:cxn modelId="{5B02ACB2-AEC9-5048-A0FD-6E6F526DAD71}" type="presParOf" srcId="{8181A78F-4D49-4241-8A41-F4AE7657C915}" destId="{0E24C225-99F2-3140-912B-543B9E44A6AD}" srcOrd="0" destOrd="0" presId="urn:microsoft.com/office/officeart/2005/8/layout/hierarchy6"/>
    <dgm:cxn modelId="{094FF124-F8D8-3849-85E0-EFA9CFC4FDC3}" type="presParOf" srcId="{8181A78F-4D49-4241-8A41-F4AE7657C915}" destId="{82CFF172-A828-8348-83E7-E96BD8990938}" srcOrd="1" destOrd="0" presId="urn:microsoft.com/office/officeart/2005/8/layout/hierarchy6"/>
    <dgm:cxn modelId="{30DCBD5F-310F-AC4B-85AD-55886A57232C}" type="presParOf" srcId="{82CFF172-A828-8348-83E7-E96BD8990938}" destId="{746205DA-6FF7-B94E-BF56-C8C372C35135}" srcOrd="0" destOrd="0" presId="urn:microsoft.com/office/officeart/2005/8/layout/hierarchy6"/>
    <dgm:cxn modelId="{47DDA31F-0D85-304A-9A07-8770FC0139E7}" type="presParOf" srcId="{82CFF172-A828-8348-83E7-E96BD8990938}" destId="{5032BBB0-B1F0-ED42-917F-703736531F18}" srcOrd="1" destOrd="0" presId="urn:microsoft.com/office/officeart/2005/8/layout/hierarchy6"/>
    <dgm:cxn modelId="{5B9E9770-F247-2242-845F-AD9ABE28144D}" type="presParOf" srcId="{5032BBB0-B1F0-ED42-917F-703736531F18}" destId="{094AAA25-2DD6-2544-B31B-D62DE2D86B1A}" srcOrd="0" destOrd="0" presId="urn:microsoft.com/office/officeart/2005/8/layout/hierarchy6"/>
    <dgm:cxn modelId="{DD2AE976-5349-2549-AB1D-D3FF022E5E11}" type="presParOf" srcId="{5032BBB0-B1F0-ED42-917F-703736531F18}" destId="{41325DDB-798A-784C-9055-8FFDB3C0038E}" srcOrd="1" destOrd="0" presId="urn:microsoft.com/office/officeart/2005/8/layout/hierarchy6"/>
    <dgm:cxn modelId="{5CA2BBED-3126-5A45-B08B-DDACE9AD7B89}" type="presParOf" srcId="{41325DDB-798A-784C-9055-8FFDB3C0038E}" destId="{D262A623-00C8-DF43-B872-3AC15268BDE3}" srcOrd="0" destOrd="0" presId="urn:microsoft.com/office/officeart/2005/8/layout/hierarchy6"/>
    <dgm:cxn modelId="{3B5B6D0F-C241-A246-8F4A-3CD467B65BE4}" type="presParOf" srcId="{41325DDB-798A-784C-9055-8FFDB3C0038E}" destId="{727D2BEF-BCC4-E249-A82D-05542A433DE8}" srcOrd="1" destOrd="0" presId="urn:microsoft.com/office/officeart/2005/8/layout/hierarchy6"/>
    <dgm:cxn modelId="{78DA855E-FA9A-D945-9851-44CAEE1FE1BD}" type="presParOf" srcId="{727D2BEF-BCC4-E249-A82D-05542A433DE8}" destId="{9470090C-4DBC-A641-96A9-1A04F9C102CE}" srcOrd="0" destOrd="0" presId="urn:microsoft.com/office/officeart/2005/8/layout/hierarchy6"/>
    <dgm:cxn modelId="{687CB826-8CEB-6C44-928F-C64F9F86E6B2}" type="presParOf" srcId="{727D2BEF-BCC4-E249-A82D-05542A433DE8}" destId="{5522EAE7-DAB7-BA4C-9154-6F6D8B848FF4}" srcOrd="1" destOrd="0" presId="urn:microsoft.com/office/officeart/2005/8/layout/hierarchy6"/>
    <dgm:cxn modelId="{937B73B2-9EB9-B849-931E-C537AB45315C}" type="presParOf" srcId="{5522EAE7-DAB7-BA4C-9154-6F6D8B848FF4}" destId="{3B90E328-8E3F-CB41-8319-D18838923BC8}" srcOrd="0" destOrd="0" presId="urn:microsoft.com/office/officeart/2005/8/layout/hierarchy6"/>
    <dgm:cxn modelId="{4EE09AC3-1421-FD42-B894-C659492DFA91}" type="presParOf" srcId="{5522EAE7-DAB7-BA4C-9154-6F6D8B848FF4}" destId="{4978826C-1CB1-4A45-B0C3-95CE39A20584}" srcOrd="1" destOrd="0" presId="urn:microsoft.com/office/officeart/2005/8/layout/hierarchy6"/>
    <dgm:cxn modelId="{F2D5DFA6-65EC-4040-9512-052557FC6379}" type="presParOf" srcId="{4978826C-1CB1-4A45-B0C3-95CE39A20584}" destId="{B598113B-7707-F24D-948F-680CFD93CCB3}" srcOrd="0" destOrd="0" presId="urn:microsoft.com/office/officeart/2005/8/layout/hierarchy6"/>
    <dgm:cxn modelId="{88C0B9BC-C9CB-B64B-94FA-2C1A106E2218}" type="presParOf" srcId="{4978826C-1CB1-4A45-B0C3-95CE39A20584}" destId="{017B0FD4-FB32-784C-9214-A206D6D7B418}" srcOrd="1" destOrd="0" presId="urn:microsoft.com/office/officeart/2005/8/layout/hierarchy6"/>
    <dgm:cxn modelId="{8755E3B9-11D6-7547-8649-C5A61D22E7ED}" type="presParOf" srcId="{017B0FD4-FB32-784C-9214-A206D6D7B418}" destId="{577EFC2A-C2AC-C84D-A658-400CC9C3BCFA}" srcOrd="0" destOrd="0" presId="urn:microsoft.com/office/officeart/2005/8/layout/hierarchy6"/>
    <dgm:cxn modelId="{AF35AB7F-FE76-9547-A014-A5E4EB65B6F3}" type="presParOf" srcId="{017B0FD4-FB32-784C-9214-A206D6D7B418}" destId="{CF805845-661E-524E-8A73-68C9D2F1B10F}" srcOrd="1" destOrd="0" presId="urn:microsoft.com/office/officeart/2005/8/layout/hierarchy6"/>
    <dgm:cxn modelId="{7F5D82B9-3428-E34F-8AB1-42C110E3CF5C}" type="presParOf" srcId="{CF805845-661E-524E-8A73-68C9D2F1B10F}" destId="{CB815F0F-8113-FE4F-9D75-2DFB87C14708}" srcOrd="0" destOrd="0" presId="urn:microsoft.com/office/officeart/2005/8/layout/hierarchy6"/>
    <dgm:cxn modelId="{39242121-E643-C34B-921F-B3828B46DBFE}" type="presParOf" srcId="{CF805845-661E-524E-8A73-68C9D2F1B10F}" destId="{4A157BD3-3519-EC49-A72C-1BB91933E1CF}" srcOrd="1" destOrd="0" presId="urn:microsoft.com/office/officeart/2005/8/layout/hierarchy6"/>
    <dgm:cxn modelId="{CE7E8EFE-7764-8B44-8E87-A3D5AFAEAA12}" type="presParOf" srcId="{4A157BD3-3519-EC49-A72C-1BB91933E1CF}" destId="{B4DBD0E0-F288-5A47-ACFF-AE9FA6532A50}" srcOrd="0" destOrd="0" presId="urn:microsoft.com/office/officeart/2005/8/layout/hierarchy6"/>
    <dgm:cxn modelId="{EB048C79-646A-DB4F-8C2F-7A19481FD186}" type="presParOf" srcId="{4A157BD3-3519-EC49-A72C-1BB91933E1CF}" destId="{60E3BBA9-7114-B04E-97CE-ED862BA3AA71}" srcOrd="1" destOrd="0" presId="urn:microsoft.com/office/officeart/2005/8/layout/hierarchy6"/>
    <dgm:cxn modelId="{ECD1F0E0-5435-A348-8B76-BEE0EF8A8527}" type="presParOf" srcId="{60E3BBA9-7114-B04E-97CE-ED862BA3AA71}" destId="{EC7118E8-4072-F146-985D-DD3B08F5865E}" srcOrd="0" destOrd="0" presId="urn:microsoft.com/office/officeart/2005/8/layout/hierarchy6"/>
    <dgm:cxn modelId="{54608267-5CB9-FA41-9625-B240A8442F00}" type="presParOf" srcId="{60E3BBA9-7114-B04E-97CE-ED862BA3AA71}" destId="{CADEFB8F-07E3-DF41-8926-E5B668123473}" srcOrd="1" destOrd="0" presId="urn:microsoft.com/office/officeart/2005/8/layout/hierarchy6"/>
    <dgm:cxn modelId="{209A1647-6708-504A-8890-8C6B704D1252}" type="presParOf" srcId="{CADEFB8F-07E3-DF41-8926-E5B668123473}" destId="{7F53393F-1848-2B4E-B766-3D81E46D53FF}" srcOrd="0" destOrd="0" presId="urn:microsoft.com/office/officeart/2005/8/layout/hierarchy6"/>
    <dgm:cxn modelId="{82E229E7-7B77-AC4F-A6DA-3B78647305DC}" type="presParOf" srcId="{CADEFB8F-07E3-DF41-8926-E5B668123473}" destId="{A4361EF3-0A81-7B4D-9EA3-C414582235DC}" srcOrd="1" destOrd="0" presId="urn:microsoft.com/office/officeart/2005/8/layout/hierarchy6"/>
    <dgm:cxn modelId="{C7340004-64DA-964E-931D-A620A9BDFFE1}" type="presParOf" srcId="{1FD2AFC5-D562-674D-99FA-53A7C7E33B2C}" destId="{83CCF318-C61C-B74C-848C-CD4795C968E3}" srcOrd="2" destOrd="0" presId="urn:microsoft.com/office/officeart/2005/8/layout/hierarchy6"/>
    <dgm:cxn modelId="{8395EB31-A9AC-084C-9193-911D41C11733}" type="presParOf" srcId="{1FD2AFC5-D562-674D-99FA-53A7C7E33B2C}" destId="{DB6346E7-09EF-4645-A12C-9F7556077154}" srcOrd="3" destOrd="0" presId="urn:microsoft.com/office/officeart/2005/8/layout/hierarchy6"/>
    <dgm:cxn modelId="{E8B73CB6-FB75-9A40-AFFD-2307435C3757}" type="presParOf" srcId="{DB6346E7-09EF-4645-A12C-9F7556077154}" destId="{0ED14137-D69B-E942-9DB8-73319311808F}" srcOrd="0" destOrd="0" presId="urn:microsoft.com/office/officeart/2005/8/layout/hierarchy6"/>
    <dgm:cxn modelId="{5B372FC0-E438-844A-8412-09AE197F1334}" type="presParOf" srcId="{DB6346E7-09EF-4645-A12C-9F7556077154}" destId="{0AE4E927-4C23-964F-A1B5-566B806B5E40}" srcOrd="1" destOrd="0" presId="urn:microsoft.com/office/officeart/2005/8/layout/hierarchy6"/>
    <dgm:cxn modelId="{518C9E74-C021-7A44-A82C-90F340592CC9}" type="presParOf" srcId="{0AE4E927-4C23-964F-A1B5-566B806B5E40}" destId="{899ABC98-8308-9D4D-AECA-F0C7ED4A32A3}" srcOrd="0" destOrd="0" presId="urn:microsoft.com/office/officeart/2005/8/layout/hierarchy6"/>
    <dgm:cxn modelId="{58797150-8593-1E4B-9094-0F9F0749DBFE}" type="presParOf" srcId="{0AE4E927-4C23-964F-A1B5-566B806B5E40}" destId="{D65F20D8-DA4C-0E45-81DA-DFA2B9523DDB}" srcOrd="1" destOrd="0" presId="urn:microsoft.com/office/officeart/2005/8/layout/hierarchy6"/>
    <dgm:cxn modelId="{F5CB6FE7-1EB4-8A43-BF7B-DD8646EE9A65}" type="presParOf" srcId="{D65F20D8-DA4C-0E45-81DA-DFA2B9523DDB}" destId="{0F07E166-F1FC-0542-86EC-EB9A6FD07B21}" srcOrd="0" destOrd="0" presId="urn:microsoft.com/office/officeart/2005/8/layout/hierarchy6"/>
    <dgm:cxn modelId="{AA514375-F90A-A240-9D17-3A7040ABC551}" type="presParOf" srcId="{D65F20D8-DA4C-0E45-81DA-DFA2B9523DDB}" destId="{3522306E-DFE0-154C-8029-50BCDFEAC048}" srcOrd="1" destOrd="0" presId="urn:microsoft.com/office/officeart/2005/8/layout/hierarchy6"/>
    <dgm:cxn modelId="{249B3EEB-0FC6-8642-8B28-8E099A1C4FAB}" type="presParOf" srcId="{3522306E-DFE0-154C-8029-50BCDFEAC048}" destId="{22DDB579-C8B2-3945-9FB1-2844879E733C}" srcOrd="0" destOrd="0" presId="urn:microsoft.com/office/officeart/2005/8/layout/hierarchy6"/>
    <dgm:cxn modelId="{B1C49643-8710-9046-A388-6038F3C6F967}" type="presParOf" srcId="{3522306E-DFE0-154C-8029-50BCDFEAC048}" destId="{21E489C1-EC15-1142-AAE6-8C4FB0115CF6}" srcOrd="1" destOrd="0" presId="urn:microsoft.com/office/officeart/2005/8/layout/hierarchy6"/>
    <dgm:cxn modelId="{B2EC3E1A-6F49-6F42-95E9-3753C21C163D}" type="presParOf" srcId="{21E489C1-EC15-1142-AAE6-8C4FB0115CF6}" destId="{C7409BCF-32AA-1146-9474-B08279AC9FD9}" srcOrd="0" destOrd="0" presId="urn:microsoft.com/office/officeart/2005/8/layout/hierarchy6"/>
    <dgm:cxn modelId="{BD01E677-C1B7-114D-88D7-3B502A9C4A20}" type="presParOf" srcId="{21E489C1-EC15-1142-AAE6-8C4FB0115CF6}" destId="{D6B51735-1A95-674A-A6E3-9C6DE390A156}" srcOrd="1" destOrd="0" presId="urn:microsoft.com/office/officeart/2005/8/layout/hierarchy6"/>
    <dgm:cxn modelId="{F0F36D95-88F4-2D40-926F-13CD7FBA2464}" type="presParOf" srcId="{D6B51735-1A95-674A-A6E3-9C6DE390A156}" destId="{D741DF6E-7289-A746-AAC6-533D18E058FB}" srcOrd="0" destOrd="0" presId="urn:microsoft.com/office/officeart/2005/8/layout/hierarchy6"/>
    <dgm:cxn modelId="{FFAD9E7B-C659-5C4E-AF7E-AFD37085C048}" type="presParOf" srcId="{D6B51735-1A95-674A-A6E3-9C6DE390A156}" destId="{E03EDAC3-D1C6-F94A-98C3-E930809C0EC1}" srcOrd="1" destOrd="0" presId="urn:microsoft.com/office/officeart/2005/8/layout/hierarchy6"/>
    <dgm:cxn modelId="{96A3AD62-1704-0843-B1DB-B1C2C67895E6}" type="presParOf" srcId="{E03EDAC3-D1C6-F94A-98C3-E930809C0EC1}" destId="{F85140F8-962F-0541-AC70-9B7E03353486}" srcOrd="0" destOrd="0" presId="urn:microsoft.com/office/officeart/2005/8/layout/hierarchy6"/>
    <dgm:cxn modelId="{C2129844-9463-374E-8F82-11139F811CFC}" type="presParOf" srcId="{E03EDAC3-D1C6-F94A-98C3-E930809C0EC1}" destId="{7EB33BA3-75AB-144C-8535-8D1BE4E82C7F}" srcOrd="1" destOrd="0" presId="urn:microsoft.com/office/officeart/2005/8/layout/hierarchy6"/>
    <dgm:cxn modelId="{59C1124F-896A-574D-AA5B-695A42006768}" type="presParOf" srcId="{7EB33BA3-75AB-144C-8535-8D1BE4E82C7F}" destId="{C1D2E82A-2005-804B-A489-CB21858773D9}" srcOrd="0" destOrd="0" presId="urn:microsoft.com/office/officeart/2005/8/layout/hierarchy6"/>
    <dgm:cxn modelId="{3814609B-A802-5444-ABA8-6EC9D98096F0}" type="presParOf" srcId="{7EB33BA3-75AB-144C-8535-8D1BE4E82C7F}" destId="{A3766A62-ED04-2B4B-9772-226DC437E24D}" srcOrd="1" destOrd="0" presId="urn:microsoft.com/office/officeart/2005/8/layout/hierarchy6"/>
    <dgm:cxn modelId="{C5924F78-4E7D-2E42-B967-D9DCA5C0CB3F}" type="presParOf" srcId="{A3766A62-ED04-2B4B-9772-226DC437E24D}" destId="{7AD2EC52-D996-EA46-8D7C-36ED303AAEFA}" srcOrd="0" destOrd="0" presId="urn:microsoft.com/office/officeart/2005/8/layout/hierarchy6"/>
    <dgm:cxn modelId="{AD333D7E-8075-0040-8777-B4CDC0B8337C}" type="presParOf" srcId="{A3766A62-ED04-2B4B-9772-226DC437E24D}" destId="{E3CD2145-B860-6F4F-A41C-5B3082E7576E}" srcOrd="1" destOrd="0" presId="urn:microsoft.com/office/officeart/2005/8/layout/hierarchy6"/>
    <dgm:cxn modelId="{86D863A0-301B-1D44-B87F-9CE6EB255246}" type="presParOf" srcId="{E3CD2145-B860-6F4F-A41C-5B3082E7576E}" destId="{91055DDC-CB2D-7147-BBB9-95833517DFAD}" srcOrd="0" destOrd="0" presId="urn:microsoft.com/office/officeart/2005/8/layout/hierarchy6"/>
    <dgm:cxn modelId="{06DEDCBD-B8EF-404C-BB33-8D639679C0C2}" type="presParOf" srcId="{E3CD2145-B860-6F4F-A41C-5B3082E7576E}" destId="{9EA259FB-E66A-7442-916F-5D8739F49B9D}" srcOrd="1" destOrd="0" presId="urn:microsoft.com/office/officeart/2005/8/layout/hierarchy6"/>
    <dgm:cxn modelId="{95480251-B829-F048-A991-14E71C598C50}" type="presParOf" srcId="{9EA259FB-E66A-7442-916F-5D8739F49B9D}" destId="{EF92AA2D-5D31-7049-92C7-953F362CA99F}" srcOrd="0" destOrd="0" presId="urn:microsoft.com/office/officeart/2005/8/layout/hierarchy6"/>
    <dgm:cxn modelId="{9B900823-9B7B-2447-ABCD-0C0A47AD946D}" type="presParOf" srcId="{9EA259FB-E66A-7442-916F-5D8739F49B9D}" destId="{16985FAB-CF1B-7E45-A015-4DA02E3C65D3}" srcOrd="1" destOrd="0" presId="urn:microsoft.com/office/officeart/2005/8/layout/hierarchy6"/>
    <dgm:cxn modelId="{D5CB2AE0-F489-F549-A600-7F64F2528CC2}" type="presParOf" srcId="{16985FAB-CF1B-7E45-A015-4DA02E3C65D3}" destId="{C5BB1FCC-C3F3-1F4B-995F-5C65244C731E}" srcOrd="0" destOrd="0" presId="urn:microsoft.com/office/officeart/2005/8/layout/hierarchy6"/>
    <dgm:cxn modelId="{EAA4E341-ED44-484E-95A8-E3931D8DE711}" type="presParOf" srcId="{16985FAB-CF1B-7E45-A015-4DA02E3C65D3}" destId="{704C10C6-7423-3740-8D4D-C56DEB33BE15}" srcOrd="1" destOrd="0" presId="urn:microsoft.com/office/officeart/2005/8/layout/hierarchy6"/>
    <dgm:cxn modelId="{96D3CA8A-37B0-7C42-B024-EB0E01110B45}" type="presParOf" srcId="{704C10C6-7423-3740-8D4D-C56DEB33BE15}" destId="{81B8884C-63CC-5D4E-BB82-EFD68F0BC44A}" srcOrd="0" destOrd="0" presId="urn:microsoft.com/office/officeart/2005/8/layout/hierarchy6"/>
    <dgm:cxn modelId="{C43C68B8-47C1-4B46-BD34-2DEBCA8FE3C8}" type="presParOf" srcId="{704C10C6-7423-3740-8D4D-C56DEB33BE15}" destId="{8CA0A30F-A384-C24C-8665-58090AF50F24}" srcOrd="1" destOrd="0" presId="urn:microsoft.com/office/officeart/2005/8/layout/hierarchy6"/>
    <dgm:cxn modelId="{DCB7EE5C-2C6F-3F42-872F-00F72942D260}" type="presParOf" srcId="{1FD2AFC5-D562-674D-99FA-53A7C7E33B2C}" destId="{C72D7F32-D2F5-7744-9F4C-908BCFFFC080}" srcOrd="4" destOrd="0" presId="urn:microsoft.com/office/officeart/2005/8/layout/hierarchy6"/>
    <dgm:cxn modelId="{8F26F8A3-275E-B24C-BD1A-1AA98C4EE945}" type="presParOf" srcId="{1FD2AFC5-D562-674D-99FA-53A7C7E33B2C}" destId="{2F536261-AC82-764F-AD85-6ABFC89563E1}" srcOrd="5" destOrd="0" presId="urn:microsoft.com/office/officeart/2005/8/layout/hierarchy6"/>
    <dgm:cxn modelId="{6F1D6FB5-E4AA-3F40-A7D8-905B5BF2B198}" type="presParOf" srcId="{2F536261-AC82-764F-AD85-6ABFC89563E1}" destId="{63A16D22-5920-6140-9420-4D7540354367}" srcOrd="0" destOrd="0" presId="urn:microsoft.com/office/officeart/2005/8/layout/hierarchy6"/>
    <dgm:cxn modelId="{1D8B53FF-40B3-234F-9680-AB684F563E35}" type="presParOf" srcId="{2F536261-AC82-764F-AD85-6ABFC89563E1}" destId="{82795FAB-E6D6-0344-A2B9-2ACC16D60C8F}" srcOrd="1" destOrd="0" presId="urn:microsoft.com/office/officeart/2005/8/layout/hierarchy6"/>
    <dgm:cxn modelId="{48BE3CC4-1996-C94E-9419-94050F251382}" type="presParOf" srcId="{82795FAB-E6D6-0344-A2B9-2ACC16D60C8F}" destId="{BC3BC058-736B-8043-BABE-B4EFEBFA1A1E}" srcOrd="0" destOrd="0" presId="urn:microsoft.com/office/officeart/2005/8/layout/hierarchy6"/>
    <dgm:cxn modelId="{F4288174-B8BB-604F-813F-96478C3C31E6}" type="presParOf" srcId="{82795FAB-E6D6-0344-A2B9-2ACC16D60C8F}" destId="{6D1C11B4-957E-E448-A65A-A32B5E5DCBB4}" srcOrd="1" destOrd="0" presId="urn:microsoft.com/office/officeart/2005/8/layout/hierarchy6"/>
    <dgm:cxn modelId="{EB2B1F23-8082-6C4A-8DFD-F7CE495EE40D}" type="presParOf" srcId="{6D1C11B4-957E-E448-A65A-A32B5E5DCBB4}" destId="{406361CF-36BA-FC4A-AE17-3CF1E3908C0B}" srcOrd="0" destOrd="0" presId="urn:microsoft.com/office/officeart/2005/8/layout/hierarchy6"/>
    <dgm:cxn modelId="{5E06CDDD-0100-3E44-8F49-AB47304A6ECE}" type="presParOf" srcId="{6D1C11B4-957E-E448-A65A-A32B5E5DCBB4}" destId="{9EFB8714-060C-054B-8CAC-E5F3755445E9}" srcOrd="1" destOrd="0" presId="urn:microsoft.com/office/officeart/2005/8/layout/hierarchy6"/>
    <dgm:cxn modelId="{4212BA95-A28A-A349-B130-A20DD7C140E7}" type="presParOf" srcId="{9EFB8714-060C-054B-8CAC-E5F3755445E9}" destId="{E7AF550A-1FC7-1540-B47A-6BFD16B66886}" srcOrd="0" destOrd="0" presId="urn:microsoft.com/office/officeart/2005/8/layout/hierarchy6"/>
    <dgm:cxn modelId="{C7ACD707-BAA6-D04A-AC51-0994B16FEB21}" type="presParOf" srcId="{9EFB8714-060C-054B-8CAC-E5F3755445E9}" destId="{8DAA1A41-C8D1-D447-A899-69E5F1CC3982}" srcOrd="1" destOrd="0" presId="urn:microsoft.com/office/officeart/2005/8/layout/hierarchy6"/>
    <dgm:cxn modelId="{779680B2-F8A4-B643-AF0E-14650149A2FB}" type="presParOf" srcId="{8DAA1A41-C8D1-D447-A899-69E5F1CC3982}" destId="{58DCD941-3119-8340-8A0D-E99FA5B6C145}" srcOrd="0" destOrd="0" presId="urn:microsoft.com/office/officeart/2005/8/layout/hierarchy6"/>
    <dgm:cxn modelId="{8098C64C-6634-3240-AE29-472552EE1705}" type="presParOf" srcId="{8DAA1A41-C8D1-D447-A899-69E5F1CC3982}" destId="{94485530-F0B7-844D-B049-DAC26613B240}" srcOrd="1" destOrd="0" presId="urn:microsoft.com/office/officeart/2005/8/layout/hierarchy6"/>
    <dgm:cxn modelId="{1C0ABE9C-0C0E-2741-8BAC-F31896BF88D6}" type="presParOf" srcId="{94485530-F0B7-844D-B049-DAC26613B240}" destId="{3013F487-E906-724D-A73D-974AC355706E}" srcOrd="0" destOrd="0" presId="urn:microsoft.com/office/officeart/2005/8/layout/hierarchy6"/>
    <dgm:cxn modelId="{D45F1D75-3FCE-EE4D-A08C-9B4B05C5B771}" type="presParOf" srcId="{94485530-F0B7-844D-B049-DAC26613B240}" destId="{D1FB668B-7082-644E-AF09-4F05F076F043}" srcOrd="1" destOrd="0" presId="urn:microsoft.com/office/officeart/2005/8/layout/hierarchy6"/>
    <dgm:cxn modelId="{D174567E-F492-E445-8668-6C59DC755887}" type="presParOf" srcId="{D1FB668B-7082-644E-AF09-4F05F076F043}" destId="{4B5A5961-D65B-E045-840F-03A83A31DB6B}" srcOrd="0" destOrd="0" presId="urn:microsoft.com/office/officeart/2005/8/layout/hierarchy6"/>
    <dgm:cxn modelId="{E52816B6-3E6B-614E-BB74-6BD08AE7C309}" type="presParOf" srcId="{D1FB668B-7082-644E-AF09-4F05F076F043}" destId="{CE314A2B-E844-3947-BD6E-9C9EB5AEB711}" srcOrd="1" destOrd="0" presId="urn:microsoft.com/office/officeart/2005/8/layout/hierarchy6"/>
    <dgm:cxn modelId="{ECC2810A-72D8-144A-B761-B0299611E336}" type="presParOf" srcId="{CE314A2B-E844-3947-BD6E-9C9EB5AEB711}" destId="{B2450B75-C758-7A41-A478-C6EC9FF7ACD1}" srcOrd="0" destOrd="0" presId="urn:microsoft.com/office/officeart/2005/8/layout/hierarchy6"/>
    <dgm:cxn modelId="{81444A56-A275-D34C-B3E1-441D1A477912}" type="presParOf" srcId="{CE314A2B-E844-3947-BD6E-9C9EB5AEB711}" destId="{3E8676C2-8D88-4C43-92F3-9A130B482E8E}" srcOrd="1" destOrd="0" presId="urn:microsoft.com/office/officeart/2005/8/layout/hierarchy6"/>
    <dgm:cxn modelId="{C0E97E25-701B-0C48-9AD0-039D274C3315}" type="presParOf" srcId="{3E8676C2-8D88-4C43-92F3-9A130B482E8E}" destId="{6978B27B-D8B7-5D47-B0E0-ADAB5CF11A79}" srcOrd="0" destOrd="0" presId="urn:microsoft.com/office/officeart/2005/8/layout/hierarchy6"/>
    <dgm:cxn modelId="{5901CDB9-F9B9-FB4F-B801-525C73C4E966}" type="presParOf" srcId="{3E8676C2-8D88-4C43-92F3-9A130B482E8E}" destId="{E7A072A0-AD44-AB4B-A1F1-9B43F8A9265F}" srcOrd="1" destOrd="0" presId="urn:microsoft.com/office/officeart/2005/8/layout/hierarchy6"/>
    <dgm:cxn modelId="{43DF1AED-2BD2-6F49-81CA-86B15359316C}" type="presParOf" srcId="{E7A072A0-AD44-AB4B-A1F1-9B43F8A9265F}" destId="{2B6BD72B-969A-1848-908A-335BE0C721DF}" srcOrd="0" destOrd="0" presId="urn:microsoft.com/office/officeart/2005/8/layout/hierarchy6"/>
    <dgm:cxn modelId="{45D14DCE-8C45-0840-A8FD-6BFEA3CA6AEF}" type="presParOf" srcId="{E7A072A0-AD44-AB4B-A1F1-9B43F8A9265F}" destId="{EDA751E9-AEAC-C845-8CCA-49094BDCBA30}" srcOrd="1" destOrd="0" presId="urn:microsoft.com/office/officeart/2005/8/layout/hierarchy6"/>
    <dgm:cxn modelId="{432976A7-3C5F-604A-80D2-1FCC109AC3A7}" type="presParOf" srcId="{EDA751E9-AEAC-C845-8CCA-49094BDCBA30}" destId="{D4C73557-E00B-9549-9C29-6E354BB2571F}" srcOrd="0" destOrd="0" presId="urn:microsoft.com/office/officeart/2005/8/layout/hierarchy6"/>
    <dgm:cxn modelId="{9D764E32-6C14-9F41-AEA3-FB3B2DE0CA7A}" type="presParOf" srcId="{EDA751E9-AEAC-C845-8CCA-49094BDCBA30}" destId="{97BB45F7-34FF-AA47-BFF4-04EC67DAFE6F}" srcOrd="1" destOrd="0" presId="urn:microsoft.com/office/officeart/2005/8/layout/hierarchy6"/>
    <dgm:cxn modelId="{6FEF30E1-F0AC-0E43-911E-E52D3E246519}" type="presParOf" srcId="{97BB45F7-34FF-AA47-BFF4-04EC67DAFE6F}" destId="{66AEAF0A-B8A9-4942-9B02-3514FD2C62B8}" srcOrd="0" destOrd="0" presId="urn:microsoft.com/office/officeart/2005/8/layout/hierarchy6"/>
    <dgm:cxn modelId="{9558532D-2FDE-814F-B3BA-FAEEB819E22C}" type="presParOf" srcId="{97BB45F7-34FF-AA47-BFF4-04EC67DAFE6F}" destId="{487AB102-B7CB-BD4B-8DD8-77E224604151}" srcOrd="1" destOrd="0" presId="urn:microsoft.com/office/officeart/2005/8/layout/hierarchy6"/>
    <dgm:cxn modelId="{0F99F55B-BBD2-BC46-A241-823DE3DAFF8C}" type="presParOf" srcId="{487AB102-B7CB-BD4B-8DD8-77E224604151}" destId="{338F51BD-4388-FD4A-8A5D-F415E378A628}" srcOrd="0" destOrd="0" presId="urn:microsoft.com/office/officeart/2005/8/layout/hierarchy6"/>
    <dgm:cxn modelId="{F00B24EF-98D9-9543-830C-4BEC7ACC988E}" type="presParOf" srcId="{487AB102-B7CB-BD4B-8DD8-77E224604151}" destId="{CE564753-992A-EC46-ABDC-02B23ECCBEC2}" srcOrd="1" destOrd="0" presId="urn:microsoft.com/office/officeart/2005/8/layout/hierarchy6"/>
    <dgm:cxn modelId="{DB840D13-7DA3-9A4A-9732-16AD0AD862A2}" type="presParOf" srcId="{1FD2AFC5-D562-674D-99FA-53A7C7E33B2C}" destId="{43248F58-3EAB-F744-BEF4-C3A6506DED9B}" srcOrd="6" destOrd="0" presId="urn:microsoft.com/office/officeart/2005/8/layout/hierarchy6"/>
    <dgm:cxn modelId="{4772CB7B-CC60-794D-99E6-A29A43E1502E}" type="presParOf" srcId="{1FD2AFC5-D562-674D-99FA-53A7C7E33B2C}" destId="{89789A40-ACD1-704D-9F45-FBD289B9A4F7}" srcOrd="7" destOrd="0" presId="urn:microsoft.com/office/officeart/2005/8/layout/hierarchy6"/>
    <dgm:cxn modelId="{F737F8A7-F4CA-FA4B-8EBD-1728935F79FF}" type="presParOf" srcId="{89789A40-ACD1-704D-9F45-FBD289B9A4F7}" destId="{911B911B-CEBC-3047-9D0E-6433A5FBB88D}" srcOrd="0" destOrd="0" presId="urn:microsoft.com/office/officeart/2005/8/layout/hierarchy6"/>
    <dgm:cxn modelId="{09440873-643D-A345-B41F-28EEEA083472}" type="presParOf" srcId="{89789A40-ACD1-704D-9F45-FBD289B9A4F7}" destId="{0C2FECB5-E769-994D-B310-AC82E4A89DE4}" srcOrd="1" destOrd="0" presId="urn:microsoft.com/office/officeart/2005/8/layout/hierarchy6"/>
    <dgm:cxn modelId="{785793A3-D3AF-F147-9418-5D933A70FCF7}" type="presParOf" srcId="{0C2FECB5-E769-994D-B310-AC82E4A89DE4}" destId="{5CEE0EE6-A519-7F4B-92B2-91CBFBDF6D44}" srcOrd="0" destOrd="0" presId="urn:microsoft.com/office/officeart/2005/8/layout/hierarchy6"/>
    <dgm:cxn modelId="{907625D5-A7E8-524E-ABAD-81D7BE71DCA8}" type="presParOf" srcId="{0C2FECB5-E769-994D-B310-AC82E4A89DE4}" destId="{E3D0054C-5D8B-6E49-A90B-0FD8414CD881}" srcOrd="1" destOrd="0" presId="urn:microsoft.com/office/officeart/2005/8/layout/hierarchy6"/>
    <dgm:cxn modelId="{2920491D-FFF8-6546-87BA-8DB84E9B9522}" type="presParOf" srcId="{E3D0054C-5D8B-6E49-A90B-0FD8414CD881}" destId="{ED0C3CFE-2FE2-E14E-A8B3-D1CA33AEA54F}" srcOrd="0" destOrd="0" presId="urn:microsoft.com/office/officeart/2005/8/layout/hierarchy6"/>
    <dgm:cxn modelId="{299B4B37-15E2-E74A-B691-644A84C4A0DC}" type="presParOf" srcId="{E3D0054C-5D8B-6E49-A90B-0FD8414CD881}" destId="{C6887C17-16CF-E344-9E31-17A1FE0E2D4A}" srcOrd="1" destOrd="0" presId="urn:microsoft.com/office/officeart/2005/8/layout/hierarchy6"/>
    <dgm:cxn modelId="{B610550A-2FDB-8544-8A74-9FB90E923043}" type="presParOf" srcId="{C6887C17-16CF-E344-9E31-17A1FE0E2D4A}" destId="{4D94E20B-A4BD-FA4F-A1CB-29E8FEC3446C}" srcOrd="0" destOrd="0" presId="urn:microsoft.com/office/officeart/2005/8/layout/hierarchy6"/>
    <dgm:cxn modelId="{85F17EA8-704B-504E-B402-6B48E23EAE2F}" type="presParOf" srcId="{C6887C17-16CF-E344-9E31-17A1FE0E2D4A}" destId="{8BCA601B-AD1D-4143-837B-1FCB19C59F76}" srcOrd="1" destOrd="0" presId="urn:microsoft.com/office/officeart/2005/8/layout/hierarchy6"/>
    <dgm:cxn modelId="{2CA6E359-77E6-3743-8FD1-58E43324FBBC}" type="presParOf" srcId="{8BCA601B-AD1D-4143-837B-1FCB19C59F76}" destId="{5CC84C0B-3DCC-5043-AA08-89DF16696675}" srcOrd="0" destOrd="0" presId="urn:microsoft.com/office/officeart/2005/8/layout/hierarchy6"/>
    <dgm:cxn modelId="{56B9FE5B-8E29-BC4C-A10B-E20DC2E8567D}" type="presParOf" srcId="{8BCA601B-AD1D-4143-837B-1FCB19C59F76}" destId="{5A74826C-ECE7-6244-97C4-1BDE3287DE69}" srcOrd="1" destOrd="0" presId="urn:microsoft.com/office/officeart/2005/8/layout/hierarchy6"/>
    <dgm:cxn modelId="{0FCEDED8-31E5-4A44-845D-9F890563554B}" type="presParOf" srcId="{5A74826C-ECE7-6244-97C4-1BDE3287DE69}" destId="{9CBD5026-6ACC-F74C-8336-51BFFF53D8E5}" srcOrd="0" destOrd="0" presId="urn:microsoft.com/office/officeart/2005/8/layout/hierarchy6"/>
    <dgm:cxn modelId="{57A196DF-D084-9D46-BB57-E78BA5E8831A}" type="presParOf" srcId="{5A74826C-ECE7-6244-97C4-1BDE3287DE69}" destId="{839C877A-AE6C-F844-8025-D9E879BDD9F4}" srcOrd="1" destOrd="0" presId="urn:microsoft.com/office/officeart/2005/8/layout/hierarchy6"/>
    <dgm:cxn modelId="{57E9B7CB-E2C6-1A45-B570-742A6D386E6F}" type="presParOf" srcId="{839C877A-AE6C-F844-8025-D9E879BDD9F4}" destId="{DB1268B6-00EF-5E42-8A57-A070F5ED4A76}" srcOrd="0" destOrd="0" presId="urn:microsoft.com/office/officeart/2005/8/layout/hierarchy6"/>
    <dgm:cxn modelId="{9F527D09-C31E-8A47-8C89-B8DC0B5B7161}" type="presParOf" srcId="{839C877A-AE6C-F844-8025-D9E879BDD9F4}" destId="{3E980D8B-01B5-F34A-A395-3253EAD9F29A}" srcOrd="1" destOrd="0" presId="urn:microsoft.com/office/officeart/2005/8/layout/hierarchy6"/>
    <dgm:cxn modelId="{A9E82F19-ED0D-904F-984C-3D40769F0A1F}" type="presParOf" srcId="{3E980D8B-01B5-F34A-A395-3253EAD9F29A}" destId="{3500B7CB-5865-F04C-BC0E-23032B9E9657}" srcOrd="0" destOrd="0" presId="urn:microsoft.com/office/officeart/2005/8/layout/hierarchy6"/>
    <dgm:cxn modelId="{F4AFCCA5-0233-CA44-BA9C-7707F4813AF0}" type="presParOf" srcId="{3E980D8B-01B5-F34A-A395-3253EAD9F29A}" destId="{9DA77BA9-14F1-BF40-87A0-C199B40C5D5F}" srcOrd="1" destOrd="0" presId="urn:microsoft.com/office/officeart/2005/8/layout/hierarchy6"/>
    <dgm:cxn modelId="{F87513EF-0DD5-9647-86E8-532E6B70EB44}" type="presParOf" srcId="{9DA77BA9-14F1-BF40-87A0-C199B40C5D5F}" destId="{131DE6D7-7869-6241-A757-C7DE3825DE89}" srcOrd="0" destOrd="0" presId="urn:microsoft.com/office/officeart/2005/8/layout/hierarchy6"/>
    <dgm:cxn modelId="{633828F6-55E3-1B4E-AA5E-9D67A1B37CBD}" type="presParOf" srcId="{9DA77BA9-14F1-BF40-87A0-C199B40C5D5F}" destId="{92508158-59B6-B24C-A4F5-04B6183E411E}" srcOrd="1" destOrd="0" presId="urn:microsoft.com/office/officeart/2005/8/layout/hierarchy6"/>
    <dgm:cxn modelId="{B984C489-5426-F346-B2FC-E5B8BE3E4FA6}" type="presParOf" srcId="{92508158-59B6-B24C-A4F5-04B6183E411E}" destId="{FE7048E6-A9E7-5C4F-99E7-698812E27DF8}" srcOrd="0" destOrd="0" presId="urn:microsoft.com/office/officeart/2005/8/layout/hierarchy6"/>
    <dgm:cxn modelId="{6C486A1F-4B1A-7B4E-81B5-BD3E249F0F20}" type="presParOf" srcId="{92508158-59B6-B24C-A4F5-04B6183E411E}" destId="{F83A38C9-FDDE-A149-B949-B26153DC1FF1}" srcOrd="1" destOrd="0" presId="urn:microsoft.com/office/officeart/2005/8/layout/hierarchy6"/>
    <dgm:cxn modelId="{A4B31C3B-8493-A745-AF8E-C500D130AD58}" type="presParOf" srcId="{F83A38C9-FDDE-A149-B949-B26153DC1FF1}" destId="{56E84F6B-6B27-7240-AC8C-A8526888DD6A}" srcOrd="0" destOrd="0" presId="urn:microsoft.com/office/officeart/2005/8/layout/hierarchy6"/>
    <dgm:cxn modelId="{90DD54A4-0AAC-6C41-B0DD-DBA8D68A0823}" type="presParOf" srcId="{F83A38C9-FDDE-A149-B949-B26153DC1FF1}" destId="{E10CFDA3-C8F1-4840-9CC7-F7FF58B5C78D}" srcOrd="1" destOrd="0" presId="urn:microsoft.com/office/officeart/2005/8/layout/hierarchy6"/>
    <dgm:cxn modelId="{BEB68149-D161-B545-B6E0-9B611FF4B7E1}" type="presParOf" srcId="{E10CFDA3-C8F1-4840-9CC7-F7FF58B5C78D}" destId="{942B0CB7-15AD-8949-A683-0B2B3B830EFB}" srcOrd="0" destOrd="0" presId="urn:microsoft.com/office/officeart/2005/8/layout/hierarchy6"/>
    <dgm:cxn modelId="{27EE117E-7F3C-994B-8CE2-0B0A0FA8B88B}" type="presParOf" srcId="{E10CFDA3-C8F1-4840-9CC7-F7FF58B5C78D}" destId="{7D5D3B62-A6AC-BF4E-B3DF-372D3A1678BA}" srcOrd="1" destOrd="0" presId="urn:microsoft.com/office/officeart/2005/8/layout/hierarchy6"/>
    <dgm:cxn modelId="{66E23A7A-6609-5145-9513-3059AFAC8EDC}" type="presParOf" srcId="{7D5D3B62-A6AC-BF4E-B3DF-372D3A1678BA}" destId="{F2CCA55E-EAC4-6740-BB33-612518DB1175}" srcOrd="0" destOrd="0" presId="urn:microsoft.com/office/officeart/2005/8/layout/hierarchy6"/>
    <dgm:cxn modelId="{F59479C0-92EA-AC4F-B2B0-8E046D5340D5}" type="presParOf" srcId="{7D5D3B62-A6AC-BF4E-B3DF-372D3A1678BA}" destId="{7FEB5875-B7CD-D94B-9845-9972BE23058B}" srcOrd="1" destOrd="0" presId="urn:microsoft.com/office/officeart/2005/8/layout/hierarchy6"/>
    <dgm:cxn modelId="{48456B64-1995-594E-ADE5-110BF8C4B392}" type="presParOf" srcId="{1FD2AFC5-D562-674D-99FA-53A7C7E33B2C}" destId="{3A974C6D-FE8B-B14A-99F5-8211BCEC48A1}" srcOrd="8" destOrd="0" presId="urn:microsoft.com/office/officeart/2005/8/layout/hierarchy6"/>
    <dgm:cxn modelId="{0A594A44-2FF0-CD4C-B2D3-593705A5DB2F}" type="presParOf" srcId="{1FD2AFC5-D562-674D-99FA-53A7C7E33B2C}" destId="{E21D4CCA-0341-A347-9432-B2D8FD59AC42}" srcOrd="9" destOrd="0" presId="urn:microsoft.com/office/officeart/2005/8/layout/hierarchy6"/>
    <dgm:cxn modelId="{AEB8F209-AE16-6E42-BA69-878C6117F5B0}" type="presParOf" srcId="{E21D4CCA-0341-A347-9432-B2D8FD59AC42}" destId="{E43D9B14-4150-1741-9992-3EC84AB0BDDE}" srcOrd="0" destOrd="0" presId="urn:microsoft.com/office/officeart/2005/8/layout/hierarchy6"/>
    <dgm:cxn modelId="{7FEC1D9B-1A19-2242-BBA7-36103A30F630}" type="presParOf" srcId="{E21D4CCA-0341-A347-9432-B2D8FD59AC42}" destId="{A2C3131A-4B15-0B41-B4AD-E77997A8FC75}" srcOrd="1" destOrd="0" presId="urn:microsoft.com/office/officeart/2005/8/layout/hierarchy6"/>
    <dgm:cxn modelId="{AFF0A687-8485-9B46-9A7A-945A76F8030B}" type="presParOf" srcId="{A2C3131A-4B15-0B41-B4AD-E77997A8FC75}" destId="{2C5FC407-CEA5-ED42-9E89-0CEE6FB18797}" srcOrd="0" destOrd="0" presId="urn:microsoft.com/office/officeart/2005/8/layout/hierarchy6"/>
    <dgm:cxn modelId="{DA598BA5-F52F-C44F-B6C9-B80303CBB839}" type="presParOf" srcId="{A2C3131A-4B15-0B41-B4AD-E77997A8FC75}" destId="{E3279278-798C-4E49-BB4C-345DB4C285FF}" srcOrd="1" destOrd="0" presId="urn:microsoft.com/office/officeart/2005/8/layout/hierarchy6"/>
    <dgm:cxn modelId="{93CB703B-B513-434A-9829-D80104E93E94}" type="presParOf" srcId="{E3279278-798C-4E49-BB4C-345DB4C285FF}" destId="{05D624D4-AD14-0B4F-B4D4-5CDB0934EFA3}" srcOrd="0" destOrd="0" presId="urn:microsoft.com/office/officeart/2005/8/layout/hierarchy6"/>
    <dgm:cxn modelId="{89A882E7-8F64-5248-A087-8D1A9072443F}" type="presParOf" srcId="{E3279278-798C-4E49-BB4C-345DB4C285FF}" destId="{FC40678B-237F-9747-AA09-7B4DC6AC3407}" srcOrd="1" destOrd="0" presId="urn:microsoft.com/office/officeart/2005/8/layout/hierarchy6"/>
    <dgm:cxn modelId="{5B8CD812-BB70-3845-A15D-3A5972483E8E}" type="presParOf" srcId="{FC40678B-237F-9747-AA09-7B4DC6AC3407}" destId="{D133A56D-6DC2-DF42-A16A-DA63F7094723}" srcOrd="0" destOrd="0" presId="urn:microsoft.com/office/officeart/2005/8/layout/hierarchy6"/>
    <dgm:cxn modelId="{5D33024B-4A20-A744-BEF6-33C2CEB8E0F2}" type="presParOf" srcId="{FC40678B-237F-9747-AA09-7B4DC6AC3407}" destId="{7DD2589B-FA6C-114B-85A2-8550E5A01CFD}" srcOrd="1" destOrd="0" presId="urn:microsoft.com/office/officeart/2005/8/layout/hierarchy6"/>
    <dgm:cxn modelId="{5A7ADAC9-932B-4E40-87C7-9BD0B901F22A}" type="presParOf" srcId="{7DD2589B-FA6C-114B-85A2-8550E5A01CFD}" destId="{701CF57B-C86B-5541-9AA3-FA3AB69CD924}" srcOrd="0" destOrd="0" presId="urn:microsoft.com/office/officeart/2005/8/layout/hierarchy6"/>
    <dgm:cxn modelId="{5725FD1C-5848-C247-92BF-2FC621245FE9}" type="presParOf" srcId="{7DD2589B-FA6C-114B-85A2-8550E5A01CFD}" destId="{F37124B4-5FA4-0C47-9150-346E7F1B7228}" srcOrd="1" destOrd="0" presId="urn:microsoft.com/office/officeart/2005/8/layout/hierarchy6"/>
    <dgm:cxn modelId="{FFD12238-2D63-5346-8886-ABCF568E5939}" type="presParOf" srcId="{F37124B4-5FA4-0C47-9150-346E7F1B7228}" destId="{02DEB408-CF9D-C04B-9D2C-5207D1192CB1}" srcOrd="0" destOrd="0" presId="urn:microsoft.com/office/officeart/2005/8/layout/hierarchy6"/>
    <dgm:cxn modelId="{F151D655-6AEC-344A-AAC8-78814397B36D}" type="presParOf" srcId="{F37124B4-5FA4-0C47-9150-346E7F1B7228}" destId="{C5406BFF-C6B0-0340-8895-C5BB2CBBD4E5}" srcOrd="1" destOrd="0" presId="urn:microsoft.com/office/officeart/2005/8/layout/hierarchy6"/>
    <dgm:cxn modelId="{85420ACC-C0FA-F940-8AAE-E5E313CBBAFC}" type="presParOf" srcId="{C5406BFF-C6B0-0340-8895-C5BB2CBBD4E5}" destId="{85789808-67A1-1949-A01C-78496946D095}" srcOrd="0" destOrd="0" presId="urn:microsoft.com/office/officeart/2005/8/layout/hierarchy6"/>
    <dgm:cxn modelId="{CC5F6E09-9602-7847-8129-00C9EFBDFAB6}" type="presParOf" srcId="{C5406BFF-C6B0-0340-8895-C5BB2CBBD4E5}" destId="{B12BCA93-5C8E-E048-A82A-68F9CD04BDDA}" srcOrd="1" destOrd="0" presId="urn:microsoft.com/office/officeart/2005/8/layout/hierarchy6"/>
    <dgm:cxn modelId="{58FBB913-7AC1-F042-B4C4-B11B6185D37A}" type="presParOf" srcId="{B12BCA93-5C8E-E048-A82A-68F9CD04BDDA}" destId="{A3CDFF9B-A8D1-874D-B4DD-4FE21C54A558}" srcOrd="0" destOrd="0" presId="urn:microsoft.com/office/officeart/2005/8/layout/hierarchy6"/>
    <dgm:cxn modelId="{3BA46A1F-433B-D14B-AEB3-ACEDC7BB4347}" type="presParOf" srcId="{B12BCA93-5C8E-E048-A82A-68F9CD04BDDA}" destId="{D2E0BADB-3713-D445-A05D-F10AA9F37A68}" srcOrd="1" destOrd="0" presId="urn:microsoft.com/office/officeart/2005/8/layout/hierarchy6"/>
    <dgm:cxn modelId="{14860EA1-CCE6-8049-B455-0F8EA000CAD5}" type="presParOf" srcId="{D2E0BADB-3713-D445-A05D-F10AA9F37A68}" destId="{216916B9-307A-3243-8E25-D7E5557FA832}" srcOrd="0" destOrd="0" presId="urn:microsoft.com/office/officeart/2005/8/layout/hierarchy6"/>
    <dgm:cxn modelId="{BF3F0F52-619C-5E4D-A4C4-335DE6FF1575}" type="presParOf" srcId="{D2E0BADB-3713-D445-A05D-F10AA9F37A68}" destId="{2297F988-B660-7C45-97A2-421D367C1E44}" srcOrd="1" destOrd="0" presId="urn:microsoft.com/office/officeart/2005/8/layout/hierarchy6"/>
    <dgm:cxn modelId="{AD32F741-D6ED-324C-8BAA-8A57405268CD}" type="presParOf" srcId="{2297F988-B660-7C45-97A2-421D367C1E44}" destId="{D3531850-549D-774E-BE92-58F874F898F6}" srcOrd="0" destOrd="0" presId="urn:microsoft.com/office/officeart/2005/8/layout/hierarchy6"/>
    <dgm:cxn modelId="{A44D9240-5E85-E548-BCB2-A799DA5F799D}" type="presParOf" srcId="{2297F988-B660-7C45-97A2-421D367C1E44}" destId="{EB3E351D-56DE-8045-A3E4-6A8FCFC1B976}" srcOrd="1" destOrd="0" presId="urn:microsoft.com/office/officeart/2005/8/layout/hierarchy6"/>
    <dgm:cxn modelId="{A6D28B99-88A0-1E47-904D-66DF2214F436}" type="presParOf" srcId="{EB3E351D-56DE-8045-A3E4-6A8FCFC1B976}" destId="{A609C8B4-3C18-EF48-A380-91DA3D41B081}" srcOrd="0" destOrd="0" presId="urn:microsoft.com/office/officeart/2005/8/layout/hierarchy6"/>
    <dgm:cxn modelId="{C9904F7F-5D58-264B-A601-28819F498D4E}" type="presParOf" srcId="{EB3E351D-56DE-8045-A3E4-6A8FCFC1B976}" destId="{AC14A4B4-D0F3-B845-9639-CAAB43C13C67}" srcOrd="1" destOrd="0" presId="urn:microsoft.com/office/officeart/2005/8/layout/hierarchy6"/>
    <dgm:cxn modelId="{0416FEB4-A949-E74B-B42E-FF9E73DDE530}" type="presParOf" srcId="{AC14A4B4-D0F3-B845-9639-CAAB43C13C67}" destId="{B0BA7F80-7AEA-EE4F-8862-E1A5B646CDE7}" srcOrd="0" destOrd="0" presId="urn:microsoft.com/office/officeart/2005/8/layout/hierarchy6"/>
    <dgm:cxn modelId="{8FF42B77-189A-A64E-9815-038F0708739C}" type="presParOf" srcId="{AC14A4B4-D0F3-B845-9639-CAAB43C13C67}" destId="{582124F6-3752-6D45-8632-083546154E54}" srcOrd="1" destOrd="0" presId="urn:microsoft.com/office/officeart/2005/8/layout/hierarchy6"/>
    <dgm:cxn modelId="{8FE66250-377C-B644-AB4C-C8AB10E9DA2B}" type="presParOf" srcId="{582124F6-3752-6D45-8632-083546154E54}" destId="{4562D594-D4AD-754F-BA5C-BA4F788280A7}" srcOrd="0" destOrd="0" presId="urn:microsoft.com/office/officeart/2005/8/layout/hierarchy6"/>
    <dgm:cxn modelId="{59C36F20-F790-9344-BF31-B4A6719B9945}" type="presParOf" srcId="{582124F6-3752-6D45-8632-083546154E54}" destId="{B5992C70-DB0E-C845-A221-7BF82D7DEF04}" srcOrd="1" destOrd="0" presId="urn:microsoft.com/office/officeart/2005/8/layout/hierarchy6"/>
    <dgm:cxn modelId="{79A6BAB3-B38C-F34D-A0AF-89467725128B}" type="presParOf" srcId="{27ACD1BE-730A-8D4F-8377-17393C06F775}" destId="{C57AA79F-6198-614F-85C4-046231B0B932}" srcOrd="1" destOrd="0" presId="urn:microsoft.com/office/officeart/2005/8/layout/hierarchy6"/>
    <dgm:cxn modelId="{ED42EAFA-95B7-D442-B155-E7CB975E2940}" type="presParOf" srcId="{C57AA79F-6198-614F-85C4-046231B0B932}" destId="{18C84DBF-3819-DC47-810C-FC0D8CDD2A62}" srcOrd="0" destOrd="0" presId="urn:microsoft.com/office/officeart/2005/8/layout/hierarchy6"/>
    <dgm:cxn modelId="{E716CCC9-3BC6-1C47-A135-3071FC60A4B7}" type="presParOf" srcId="{18C84DBF-3819-DC47-810C-FC0D8CDD2A62}" destId="{339C9672-E055-E348-88EB-7A4D24D1E60F}" srcOrd="0" destOrd="0" presId="urn:microsoft.com/office/officeart/2005/8/layout/hierarchy6"/>
    <dgm:cxn modelId="{4F648E64-491F-B94A-8FB5-6703C440A032}" type="presParOf" srcId="{18C84DBF-3819-DC47-810C-FC0D8CDD2A62}" destId="{FBFFA85F-2E0E-FE44-A6AD-EFEB6A8D8206}" srcOrd="1" destOrd="0" presId="urn:microsoft.com/office/officeart/2005/8/layout/hierarchy6"/>
    <dgm:cxn modelId="{FB4200D0-440F-7B45-97B9-95E490EBB8F7}" type="presParOf" srcId="{C57AA79F-6198-614F-85C4-046231B0B932}" destId="{A9AB569C-C50F-C348-9798-23E30C991992}" srcOrd="1" destOrd="0" presId="urn:microsoft.com/office/officeart/2005/8/layout/hierarchy6"/>
    <dgm:cxn modelId="{87E614F6-8F68-BF44-87E7-F1D12E16A020}" type="presParOf" srcId="{A9AB569C-C50F-C348-9798-23E30C991992}" destId="{141D4839-C928-F842-A376-D6C6BE6F119A}" srcOrd="0" destOrd="0" presId="urn:microsoft.com/office/officeart/2005/8/layout/hierarchy6"/>
    <dgm:cxn modelId="{8DED1E79-F5F2-7446-886A-14925F3EFD5C}" type="presParOf" srcId="{C57AA79F-6198-614F-85C4-046231B0B932}" destId="{891A0C99-00CB-F841-A6A7-1B0338DCD52D}" srcOrd="2" destOrd="0" presId="urn:microsoft.com/office/officeart/2005/8/layout/hierarchy6"/>
    <dgm:cxn modelId="{AE26D29A-30CB-FA4D-9F2C-D5CDA403C1A2}" type="presParOf" srcId="{891A0C99-00CB-F841-A6A7-1B0338DCD52D}" destId="{041EF8C2-FCE8-E547-8615-2A6E957F877F}" srcOrd="0" destOrd="0" presId="urn:microsoft.com/office/officeart/2005/8/layout/hierarchy6"/>
    <dgm:cxn modelId="{63FCBC60-2163-BA41-957A-D115F2EE283D}" type="presParOf" srcId="{891A0C99-00CB-F841-A6A7-1B0338DCD52D}" destId="{4EC6EE52-005F-B84E-9180-FC8B9525A6FB}" srcOrd="1" destOrd="0" presId="urn:microsoft.com/office/officeart/2005/8/layout/hierarchy6"/>
    <dgm:cxn modelId="{09904D00-B4D4-B042-AF3C-D3FE3684CF74}" type="presParOf" srcId="{C57AA79F-6198-614F-85C4-046231B0B932}" destId="{782BC35E-9FF0-1742-8E4E-F89EC778B01E}" srcOrd="3" destOrd="0" presId="urn:microsoft.com/office/officeart/2005/8/layout/hierarchy6"/>
    <dgm:cxn modelId="{69D161FB-8573-1F4C-B409-72CD1003AF85}" type="presParOf" srcId="{782BC35E-9FF0-1742-8E4E-F89EC778B01E}" destId="{FE7B3BF5-28E2-1046-B050-EA1A79429AEB}" srcOrd="0" destOrd="0" presId="urn:microsoft.com/office/officeart/2005/8/layout/hierarchy6"/>
    <dgm:cxn modelId="{C9CEA5E3-4C72-5A44-B0DF-6FD931E0ADCC}" type="presParOf" srcId="{C57AA79F-6198-614F-85C4-046231B0B932}" destId="{A429482F-0B77-2743-89E0-8B52BCB10450}" srcOrd="4" destOrd="0" presId="urn:microsoft.com/office/officeart/2005/8/layout/hierarchy6"/>
    <dgm:cxn modelId="{482CC6C2-319D-0F42-A834-288A03570A6F}" type="presParOf" srcId="{A429482F-0B77-2743-89E0-8B52BCB10450}" destId="{66A06A9F-F099-004F-A594-F97FBCFD1088}" srcOrd="0" destOrd="0" presId="urn:microsoft.com/office/officeart/2005/8/layout/hierarchy6"/>
    <dgm:cxn modelId="{5EAF54DF-6D9E-3A45-BE0F-7CCF002A4587}" type="presParOf" srcId="{A429482F-0B77-2743-89E0-8B52BCB10450}" destId="{6B0C3F39-42FB-E845-A890-E438029C9481}" srcOrd="1" destOrd="0" presId="urn:microsoft.com/office/officeart/2005/8/layout/hierarchy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12111A-C025-D24F-AE2D-0BA636D0AF59}">
      <dsp:nvSpPr>
        <dsp:cNvPr id="0" name=""/>
        <dsp:cNvSpPr/>
      </dsp:nvSpPr>
      <dsp:spPr>
        <a:xfrm>
          <a:off x="5939494" y="4713490"/>
          <a:ext cx="148456" cy="455265"/>
        </a:xfrm>
        <a:custGeom>
          <a:avLst/>
          <a:gdLst/>
          <a:ahLst/>
          <a:cxnLst/>
          <a:rect l="0" t="0" r="0" b="0"/>
          <a:pathLst>
            <a:path>
              <a:moveTo>
                <a:pt x="0" y="0"/>
              </a:moveTo>
              <a:lnTo>
                <a:pt x="0" y="455265"/>
              </a:lnTo>
              <a:lnTo>
                <a:pt x="148456" y="45526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210E8-AA24-0649-AC42-8DE00C2CC85E}">
      <dsp:nvSpPr>
        <dsp:cNvPr id="0" name=""/>
        <dsp:cNvSpPr/>
      </dsp:nvSpPr>
      <dsp:spPr>
        <a:xfrm>
          <a:off x="6289657" y="4010798"/>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6FB5E7-3681-1446-A2C3-B41B034B919A}">
      <dsp:nvSpPr>
        <dsp:cNvPr id="0" name=""/>
        <dsp:cNvSpPr/>
      </dsp:nvSpPr>
      <dsp:spPr>
        <a:xfrm>
          <a:off x="6289657" y="3308106"/>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766877-4422-7B42-B83D-513CAEC9C395}">
      <dsp:nvSpPr>
        <dsp:cNvPr id="0" name=""/>
        <dsp:cNvSpPr/>
      </dsp:nvSpPr>
      <dsp:spPr>
        <a:xfrm>
          <a:off x="6289657" y="2605414"/>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5035D6-9081-9F47-A776-C0E49C2C3A34}">
      <dsp:nvSpPr>
        <dsp:cNvPr id="0" name=""/>
        <dsp:cNvSpPr/>
      </dsp:nvSpPr>
      <dsp:spPr>
        <a:xfrm>
          <a:off x="6289657" y="1902722"/>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EB0571-6FB0-BD44-8F55-E43061A71925}">
      <dsp:nvSpPr>
        <dsp:cNvPr id="0" name=""/>
        <dsp:cNvSpPr/>
      </dsp:nvSpPr>
      <dsp:spPr>
        <a:xfrm>
          <a:off x="6289657" y="1200030"/>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2C41BB-D643-7C45-A12A-C74A1B6D4309}">
      <dsp:nvSpPr>
        <dsp:cNvPr id="0" name=""/>
        <dsp:cNvSpPr/>
      </dsp:nvSpPr>
      <dsp:spPr>
        <a:xfrm>
          <a:off x="3940286" y="497338"/>
          <a:ext cx="2395091" cy="207838"/>
        </a:xfrm>
        <a:custGeom>
          <a:avLst/>
          <a:gdLst/>
          <a:ahLst/>
          <a:cxnLst/>
          <a:rect l="0" t="0" r="0" b="0"/>
          <a:pathLst>
            <a:path>
              <a:moveTo>
                <a:pt x="0" y="0"/>
              </a:moveTo>
              <a:lnTo>
                <a:pt x="0" y="103919"/>
              </a:lnTo>
              <a:lnTo>
                <a:pt x="2395091" y="103919"/>
              </a:lnTo>
              <a:lnTo>
                <a:pt x="2395091" y="207838"/>
              </a:lnTo>
            </a:path>
          </a:pathLst>
        </a:custGeom>
        <a:noFill/>
        <a:ln w="25400" cap="flat" cmpd="sng" algn="ctr">
          <a:noFill/>
          <a:prstDash val="solid"/>
        </a:ln>
        <a:effectLst/>
      </dsp:spPr>
      <dsp:style>
        <a:lnRef idx="2">
          <a:scrgbClr r="0" g="0" b="0"/>
        </a:lnRef>
        <a:fillRef idx="0">
          <a:scrgbClr r="0" g="0" b="0"/>
        </a:fillRef>
        <a:effectRef idx="0">
          <a:scrgbClr r="0" g="0" b="0"/>
        </a:effectRef>
        <a:fontRef idx="minor"/>
      </dsp:style>
    </dsp:sp>
    <dsp:sp modelId="{695717D7-C6BD-7144-80A0-6B00F284D476}">
      <dsp:nvSpPr>
        <dsp:cNvPr id="0" name=""/>
        <dsp:cNvSpPr/>
      </dsp:nvSpPr>
      <dsp:spPr>
        <a:xfrm>
          <a:off x="4741949" y="4713490"/>
          <a:ext cx="148456" cy="455265"/>
        </a:xfrm>
        <a:custGeom>
          <a:avLst/>
          <a:gdLst/>
          <a:ahLst/>
          <a:cxnLst/>
          <a:rect l="0" t="0" r="0" b="0"/>
          <a:pathLst>
            <a:path>
              <a:moveTo>
                <a:pt x="0" y="0"/>
              </a:moveTo>
              <a:lnTo>
                <a:pt x="0" y="455265"/>
              </a:lnTo>
              <a:lnTo>
                <a:pt x="148456" y="45526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40A7E3-18ED-4645-883B-0922984EDD2F}">
      <dsp:nvSpPr>
        <dsp:cNvPr id="0" name=""/>
        <dsp:cNvSpPr/>
      </dsp:nvSpPr>
      <dsp:spPr>
        <a:xfrm>
          <a:off x="5092112" y="4010798"/>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27864A-E6B9-8449-80A6-4C788C75F92C}">
      <dsp:nvSpPr>
        <dsp:cNvPr id="0" name=""/>
        <dsp:cNvSpPr/>
      </dsp:nvSpPr>
      <dsp:spPr>
        <a:xfrm>
          <a:off x="5092112" y="3308106"/>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3F2AF5-E0AD-194C-AA69-22201985430D}">
      <dsp:nvSpPr>
        <dsp:cNvPr id="0" name=""/>
        <dsp:cNvSpPr/>
      </dsp:nvSpPr>
      <dsp:spPr>
        <a:xfrm>
          <a:off x="5092112" y="2605414"/>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33CB95-4FFE-554C-93C6-F231754D8A7E}">
      <dsp:nvSpPr>
        <dsp:cNvPr id="0" name=""/>
        <dsp:cNvSpPr/>
      </dsp:nvSpPr>
      <dsp:spPr>
        <a:xfrm>
          <a:off x="5092112" y="1902722"/>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F5B046-D6C1-6F47-96D7-62C53635A52D}">
      <dsp:nvSpPr>
        <dsp:cNvPr id="0" name=""/>
        <dsp:cNvSpPr/>
      </dsp:nvSpPr>
      <dsp:spPr>
        <a:xfrm>
          <a:off x="5092112" y="1200030"/>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6C6D7A-2F29-F14A-83B6-CBFC71BA7314}">
      <dsp:nvSpPr>
        <dsp:cNvPr id="0" name=""/>
        <dsp:cNvSpPr/>
      </dsp:nvSpPr>
      <dsp:spPr>
        <a:xfrm>
          <a:off x="3940286" y="497338"/>
          <a:ext cx="1197545" cy="207838"/>
        </a:xfrm>
        <a:custGeom>
          <a:avLst/>
          <a:gdLst/>
          <a:ahLst/>
          <a:cxnLst/>
          <a:rect l="0" t="0" r="0" b="0"/>
          <a:pathLst>
            <a:path>
              <a:moveTo>
                <a:pt x="0" y="0"/>
              </a:moveTo>
              <a:lnTo>
                <a:pt x="0" y="103919"/>
              </a:lnTo>
              <a:lnTo>
                <a:pt x="1197545" y="103919"/>
              </a:lnTo>
              <a:lnTo>
                <a:pt x="1197545" y="207838"/>
              </a:lnTo>
            </a:path>
          </a:pathLst>
        </a:custGeom>
        <a:noFill/>
        <a:ln w="25400" cap="flat" cmpd="sng" algn="ctr">
          <a:noFill/>
          <a:prstDash val="solid"/>
        </a:ln>
        <a:effectLst/>
      </dsp:spPr>
      <dsp:style>
        <a:lnRef idx="2">
          <a:scrgbClr r="0" g="0" b="0"/>
        </a:lnRef>
        <a:fillRef idx="0">
          <a:scrgbClr r="0" g="0" b="0"/>
        </a:fillRef>
        <a:effectRef idx="0">
          <a:scrgbClr r="0" g="0" b="0"/>
        </a:effectRef>
        <a:fontRef idx="minor"/>
      </dsp:style>
    </dsp:sp>
    <dsp:sp modelId="{D5427BA0-0C1D-AF4E-B51E-7978905527E6}">
      <dsp:nvSpPr>
        <dsp:cNvPr id="0" name=""/>
        <dsp:cNvSpPr/>
      </dsp:nvSpPr>
      <dsp:spPr>
        <a:xfrm>
          <a:off x="3544403" y="4713490"/>
          <a:ext cx="148456" cy="455265"/>
        </a:xfrm>
        <a:custGeom>
          <a:avLst/>
          <a:gdLst/>
          <a:ahLst/>
          <a:cxnLst/>
          <a:rect l="0" t="0" r="0" b="0"/>
          <a:pathLst>
            <a:path>
              <a:moveTo>
                <a:pt x="0" y="0"/>
              </a:moveTo>
              <a:lnTo>
                <a:pt x="0" y="455265"/>
              </a:lnTo>
              <a:lnTo>
                <a:pt x="148456" y="45526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F5727F-3247-0144-BA31-C086A2A5D036}">
      <dsp:nvSpPr>
        <dsp:cNvPr id="0" name=""/>
        <dsp:cNvSpPr/>
      </dsp:nvSpPr>
      <dsp:spPr>
        <a:xfrm>
          <a:off x="3894566" y="4010798"/>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74C969-70DC-E04F-942A-8EF1B1483148}">
      <dsp:nvSpPr>
        <dsp:cNvPr id="0" name=""/>
        <dsp:cNvSpPr/>
      </dsp:nvSpPr>
      <dsp:spPr>
        <a:xfrm>
          <a:off x="3894566" y="3308106"/>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59E319-AB9F-8E4B-BF02-D3DE8881D3C6}">
      <dsp:nvSpPr>
        <dsp:cNvPr id="0" name=""/>
        <dsp:cNvSpPr/>
      </dsp:nvSpPr>
      <dsp:spPr>
        <a:xfrm>
          <a:off x="3894566" y="2605414"/>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E8C4A7-56C2-9F48-B111-6C608F5F5DD1}">
      <dsp:nvSpPr>
        <dsp:cNvPr id="0" name=""/>
        <dsp:cNvSpPr/>
      </dsp:nvSpPr>
      <dsp:spPr>
        <a:xfrm>
          <a:off x="3894566" y="1902722"/>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166AA5-CD00-6D48-A1CC-9FFCCD670BB1}">
      <dsp:nvSpPr>
        <dsp:cNvPr id="0" name=""/>
        <dsp:cNvSpPr/>
      </dsp:nvSpPr>
      <dsp:spPr>
        <a:xfrm>
          <a:off x="3894566" y="1200030"/>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6600AF-3A27-CA4D-A3F9-9479E34651B5}">
      <dsp:nvSpPr>
        <dsp:cNvPr id="0" name=""/>
        <dsp:cNvSpPr/>
      </dsp:nvSpPr>
      <dsp:spPr>
        <a:xfrm>
          <a:off x="3894566" y="497338"/>
          <a:ext cx="91440" cy="207838"/>
        </a:xfrm>
        <a:custGeom>
          <a:avLst/>
          <a:gdLst/>
          <a:ahLst/>
          <a:cxnLst/>
          <a:rect l="0" t="0" r="0" b="0"/>
          <a:pathLst>
            <a:path>
              <a:moveTo>
                <a:pt x="45720" y="0"/>
              </a:moveTo>
              <a:lnTo>
                <a:pt x="45720" y="207838"/>
              </a:lnTo>
            </a:path>
          </a:pathLst>
        </a:custGeom>
        <a:noFill/>
        <a:ln w="25400" cap="flat" cmpd="sng" algn="ctr">
          <a:noFill/>
          <a:prstDash val="solid"/>
        </a:ln>
        <a:effectLst/>
      </dsp:spPr>
      <dsp:style>
        <a:lnRef idx="2">
          <a:scrgbClr r="0" g="0" b="0"/>
        </a:lnRef>
        <a:fillRef idx="0">
          <a:scrgbClr r="0" g="0" b="0"/>
        </a:fillRef>
        <a:effectRef idx="0">
          <a:scrgbClr r="0" g="0" b="0"/>
        </a:effectRef>
        <a:fontRef idx="minor"/>
      </dsp:style>
    </dsp:sp>
    <dsp:sp modelId="{E6FDB627-251C-0043-8226-D47A0A75D797}">
      <dsp:nvSpPr>
        <dsp:cNvPr id="0" name=""/>
        <dsp:cNvSpPr/>
      </dsp:nvSpPr>
      <dsp:spPr>
        <a:xfrm>
          <a:off x="2346858" y="4713490"/>
          <a:ext cx="148456" cy="455265"/>
        </a:xfrm>
        <a:custGeom>
          <a:avLst/>
          <a:gdLst/>
          <a:ahLst/>
          <a:cxnLst/>
          <a:rect l="0" t="0" r="0" b="0"/>
          <a:pathLst>
            <a:path>
              <a:moveTo>
                <a:pt x="0" y="0"/>
              </a:moveTo>
              <a:lnTo>
                <a:pt x="0" y="455265"/>
              </a:lnTo>
              <a:lnTo>
                <a:pt x="148456" y="45526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DF8FA3-B3AA-8446-9CD9-ACDC1F1EBDE9}">
      <dsp:nvSpPr>
        <dsp:cNvPr id="0" name=""/>
        <dsp:cNvSpPr/>
      </dsp:nvSpPr>
      <dsp:spPr>
        <a:xfrm>
          <a:off x="2697021" y="4010798"/>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6022A2-55A7-EB42-9935-DFBA74A70999}">
      <dsp:nvSpPr>
        <dsp:cNvPr id="0" name=""/>
        <dsp:cNvSpPr/>
      </dsp:nvSpPr>
      <dsp:spPr>
        <a:xfrm>
          <a:off x="2697021" y="3308106"/>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F6ACEF-ED3A-1441-B6C5-3582EECD600A}">
      <dsp:nvSpPr>
        <dsp:cNvPr id="0" name=""/>
        <dsp:cNvSpPr/>
      </dsp:nvSpPr>
      <dsp:spPr>
        <a:xfrm>
          <a:off x="2697021" y="2605414"/>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AD0976-A47B-5F46-933E-E2F52AE84327}">
      <dsp:nvSpPr>
        <dsp:cNvPr id="0" name=""/>
        <dsp:cNvSpPr/>
      </dsp:nvSpPr>
      <dsp:spPr>
        <a:xfrm>
          <a:off x="2697021" y="1902722"/>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E32879-3336-5E4F-A678-132461AA91E6}">
      <dsp:nvSpPr>
        <dsp:cNvPr id="0" name=""/>
        <dsp:cNvSpPr/>
      </dsp:nvSpPr>
      <dsp:spPr>
        <a:xfrm>
          <a:off x="2697021" y="1200030"/>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411695-9B44-0847-AD8A-52CBB76612D5}">
      <dsp:nvSpPr>
        <dsp:cNvPr id="0" name=""/>
        <dsp:cNvSpPr/>
      </dsp:nvSpPr>
      <dsp:spPr>
        <a:xfrm>
          <a:off x="2742741" y="497338"/>
          <a:ext cx="1197545" cy="207838"/>
        </a:xfrm>
        <a:custGeom>
          <a:avLst/>
          <a:gdLst/>
          <a:ahLst/>
          <a:cxnLst/>
          <a:rect l="0" t="0" r="0" b="0"/>
          <a:pathLst>
            <a:path>
              <a:moveTo>
                <a:pt x="1197545" y="0"/>
              </a:moveTo>
              <a:lnTo>
                <a:pt x="1197545" y="103919"/>
              </a:lnTo>
              <a:lnTo>
                <a:pt x="0" y="103919"/>
              </a:lnTo>
              <a:lnTo>
                <a:pt x="0" y="207838"/>
              </a:lnTo>
            </a:path>
          </a:pathLst>
        </a:custGeom>
        <a:noFill/>
        <a:ln w="25400" cap="flat" cmpd="sng" algn="ctr">
          <a:noFill/>
          <a:prstDash val="solid"/>
        </a:ln>
        <a:effectLst/>
      </dsp:spPr>
      <dsp:style>
        <a:lnRef idx="2">
          <a:scrgbClr r="0" g="0" b="0"/>
        </a:lnRef>
        <a:fillRef idx="0">
          <a:scrgbClr r="0" g="0" b="0"/>
        </a:fillRef>
        <a:effectRef idx="0">
          <a:scrgbClr r="0" g="0" b="0"/>
        </a:effectRef>
        <a:fontRef idx="minor"/>
      </dsp:style>
    </dsp:sp>
    <dsp:sp modelId="{727BF483-9E88-6C44-BAF4-D1B1B157A899}">
      <dsp:nvSpPr>
        <dsp:cNvPr id="0" name=""/>
        <dsp:cNvSpPr/>
      </dsp:nvSpPr>
      <dsp:spPr>
        <a:xfrm>
          <a:off x="1149312" y="4713490"/>
          <a:ext cx="148456" cy="455265"/>
        </a:xfrm>
        <a:custGeom>
          <a:avLst/>
          <a:gdLst/>
          <a:ahLst/>
          <a:cxnLst/>
          <a:rect l="0" t="0" r="0" b="0"/>
          <a:pathLst>
            <a:path>
              <a:moveTo>
                <a:pt x="0" y="0"/>
              </a:moveTo>
              <a:lnTo>
                <a:pt x="0" y="455265"/>
              </a:lnTo>
              <a:lnTo>
                <a:pt x="148456" y="45526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261164-33DA-504A-98E7-7D571D003202}">
      <dsp:nvSpPr>
        <dsp:cNvPr id="0" name=""/>
        <dsp:cNvSpPr/>
      </dsp:nvSpPr>
      <dsp:spPr>
        <a:xfrm>
          <a:off x="1499475" y="4010798"/>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5AD38B-1298-1E46-9FE9-DA25323019BB}">
      <dsp:nvSpPr>
        <dsp:cNvPr id="0" name=""/>
        <dsp:cNvSpPr/>
      </dsp:nvSpPr>
      <dsp:spPr>
        <a:xfrm>
          <a:off x="1499475" y="3308106"/>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84C96D-1300-874C-BC50-78649F45F5D6}">
      <dsp:nvSpPr>
        <dsp:cNvPr id="0" name=""/>
        <dsp:cNvSpPr/>
      </dsp:nvSpPr>
      <dsp:spPr>
        <a:xfrm>
          <a:off x="1499475" y="2605414"/>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6F7EB2-1B94-BC4A-9E5D-0171B6A2F07C}">
      <dsp:nvSpPr>
        <dsp:cNvPr id="0" name=""/>
        <dsp:cNvSpPr/>
      </dsp:nvSpPr>
      <dsp:spPr>
        <a:xfrm>
          <a:off x="1499475" y="1902722"/>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D7A405-5D0A-8C41-B816-D36BC285E5CA}">
      <dsp:nvSpPr>
        <dsp:cNvPr id="0" name=""/>
        <dsp:cNvSpPr/>
      </dsp:nvSpPr>
      <dsp:spPr>
        <a:xfrm>
          <a:off x="1499475" y="1200030"/>
          <a:ext cx="91440" cy="207838"/>
        </a:xfrm>
        <a:custGeom>
          <a:avLst/>
          <a:gdLst/>
          <a:ahLst/>
          <a:cxnLst/>
          <a:rect l="0" t="0" r="0" b="0"/>
          <a:pathLst>
            <a:path>
              <a:moveTo>
                <a:pt x="45720" y="0"/>
              </a:moveTo>
              <a:lnTo>
                <a:pt x="45720" y="20783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44F419-DCC1-604F-A56C-3DDE16AE0940}">
      <dsp:nvSpPr>
        <dsp:cNvPr id="0" name=""/>
        <dsp:cNvSpPr/>
      </dsp:nvSpPr>
      <dsp:spPr>
        <a:xfrm>
          <a:off x="1545195" y="497338"/>
          <a:ext cx="2395091" cy="207838"/>
        </a:xfrm>
        <a:custGeom>
          <a:avLst/>
          <a:gdLst/>
          <a:ahLst/>
          <a:cxnLst/>
          <a:rect l="0" t="0" r="0" b="0"/>
          <a:pathLst>
            <a:path>
              <a:moveTo>
                <a:pt x="2395091" y="0"/>
              </a:moveTo>
              <a:lnTo>
                <a:pt x="2395091" y="103919"/>
              </a:lnTo>
              <a:lnTo>
                <a:pt x="0" y="103919"/>
              </a:lnTo>
              <a:lnTo>
                <a:pt x="0" y="207838"/>
              </a:lnTo>
            </a:path>
          </a:pathLst>
        </a:custGeom>
        <a:noFill/>
        <a:ln w="25400" cap="flat" cmpd="sng" algn="ctr">
          <a:noFill/>
          <a:prstDash val="solid"/>
        </a:ln>
        <a:effectLst/>
      </dsp:spPr>
      <dsp:style>
        <a:lnRef idx="2">
          <a:scrgbClr r="0" g="0" b="0"/>
        </a:lnRef>
        <a:fillRef idx="0">
          <a:scrgbClr r="0" g="0" b="0"/>
        </a:fillRef>
        <a:effectRef idx="0">
          <a:scrgbClr r="0" g="0" b="0"/>
        </a:effectRef>
        <a:fontRef idx="minor"/>
      </dsp:style>
    </dsp:sp>
    <dsp:sp modelId="{67AE6A23-70FD-6345-AACE-4329B30C5453}">
      <dsp:nvSpPr>
        <dsp:cNvPr id="0" name=""/>
        <dsp:cNvSpPr/>
      </dsp:nvSpPr>
      <dsp:spPr>
        <a:xfrm>
          <a:off x="2941607" y="2484"/>
          <a:ext cx="1997357" cy="494853"/>
        </a:xfrm>
        <a:prstGeom prst="rect">
          <a:avLst/>
        </a:prstGeom>
        <a:solidFill>
          <a:srgbClr val="323232"/>
        </a:solid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Avenir Book" panose="02000503020000020003" pitchFamily="2" charset="0"/>
            </a:rPr>
            <a:t>28 Mil Patients</a:t>
          </a:r>
        </a:p>
      </dsp:txBody>
      <dsp:txXfrm>
        <a:off x="2941607" y="2484"/>
        <a:ext cx="1997357" cy="494853"/>
      </dsp:txXfrm>
    </dsp:sp>
    <dsp:sp modelId="{D8A35AC0-54C7-1A4D-851C-FD1A0A0941E9}">
      <dsp:nvSpPr>
        <dsp:cNvPr id="0" name=""/>
        <dsp:cNvSpPr/>
      </dsp:nvSpPr>
      <dsp:spPr>
        <a:xfrm>
          <a:off x="1050342" y="705176"/>
          <a:ext cx="989707" cy="494853"/>
        </a:xfrm>
        <a:prstGeom prst="rect">
          <a:avLst/>
        </a:prstGeom>
        <a:noFill/>
        <a:ln w="25400" cap="flat" cmpd="sng" algn="ctr">
          <a:solidFill>
            <a:srgbClr val="8E000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8E0006"/>
              </a:solidFill>
            </a:rPr>
            <a:t>1</a:t>
          </a:r>
        </a:p>
      </dsp:txBody>
      <dsp:txXfrm>
        <a:off x="1050342" y="705176"/>
        <a:ext cx="989707" cy="494853"/>
      </dsp:txXfrm>
    </dsp:sp>
    <dsp:sp modelId="{2E1456EA-9CB5-D446-9B6C-D15494655902}">
      <dsp:nvSpPr>
        <dsp:cNvPr id="0" name=""/>
        <dsp:cNvSpPr/>
      </dsp:nvSpPr>
      <dsp:spPr>
        <a:xfrm>
          <a:off x="1050342" y="1407868"/>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1-A</a:t>
          </a:r>
        </a:p>
      </dsp:txBody>
      <dsp:txXfrm>
        <a:off x="1050342" y="1407868"/>
        <a:ext cx="989707" cy="494853"/>
      </dsp:txXfrm>
    </dsp:sp>
    <dsp:sp modelId="{5C5B38FE-D15D-6A45-9591-ED94559EB705}">
      <dsp:nvSpPr>
        <dsp:cNvPr id="0" name=""/>
        <dsp:cNvSpPr/>
      </dsp:nvSpPr>
      <dsp:spPr>
        <a:xfrm>
          <a:off x="1050342" y="2110560"/>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1-B</a:t>
          </a:r>
        </a:p>
      </dsp:txBody>
      <dsp:txXfrm>
        <a:off x="1050342" y="2110560"/>
        <a:ext cx="989707" cy="494853"/>
      </dsp:txXfrm>
    </dsp:sp>
    <dsp:sp modelId="{50483B36-BE0B-B848-B398-711F0529B49F}">
      <dsp:nvSpPr>
        <dsp:cNvPr id="0" name=""/>
        <dsp:cNvSpPr/>
      </dsp:nvSpPr>
      <dsp:spPr>
        <a:xfrm>
          <a:off x="1050342" y="2813252"/>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1-C</a:t>
          </a:r>
        </a:p>
      </dsp:txBody>
      <dsp:txXfrm>
        <a:off x="1050342" y="2813252"/>
        <a:ext cx="989707" cy="494853"/>
      </dsp:txXfrm>
    </dsp:sp>
    <dsp:sp modelId="{DA405A73-5D28-104F-8C98-88135F798BE1}">
      <dsp:nvSpPr>
        <dsp:cNvPr id="0" name=""/>
        <dsp:cNvSpPr/>
      </dsp:nvSpPr>
      <dsp:spPr>
        <a:xfrm>
          <a:off x="1050342" y="3515944"/>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1-D</a:t>
          </a:r>
        </a:p>
      </dsp:txBody>
      <dsp:txXfrm>
        <a:off x="1050342" y="3515944"/>
        <a:ext cx="989707" cy="494853"/>
      </dsp:txXfrm>
    </dsp:sp>
    <dsp:sp modelId="{7D92B5EC-216B-EC4E-85E5-214A34FA7CE6}">
      <dsp:nvSpPr>
        <dsp:cNvPr id="0" name=""/>
        <dsp:cNvSpPr/>
      </dsp:nvSpPr>
      <dsp:spPr>
        <a:xfrm>
          <a:off x="1050342" y="4218636"/>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1-E</a:t>
          </a:r>
        </a:p>
      </dsp:txBody>
      <dsp:txXfrm>
        <a:off x="1050342" y="4218636"/>
        <a:ext cx="989707" cy="494853"/>
      </dsp:txXfrm>
    </dsp:sp>
    <dsp:sp modelId="{B51BC208-25B3-EA41-A6E0-AE04698DA553}">
      <dsp:nvSpPr>
        <dsp:cNvPr id="0" name=""/>
        <dsp:cNvSpPr/>
      </dsp:nvSpPr>
      <dsp:spPr>
        <a:xfrm>
          <a:off x="1297768" y="4921328"/>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1-F</a:t>
          </a:r>
        </a:p>
      </dsp:txBody>
      <dsp:txXfrm>
        <a:off x="1297768" y="4921328"/>
        <a:ext cx="989707" cy="494853"/>
      </dsp:txXfrm>
    </dsp:sp>
    <dsp:sp modelId="{5C45122F-2198-9A48-8B80-C3525ECEDB2C}">
      <dsp:nvSpPr>
        <dsp:cNvPr id="0" name=""/>
        <dsp:cNvSpPr/>
      </dsp:nvSpPr>
      <dsp:spPr>
        <a:xfrm>
          <a:off x="2247887" y="705176"/>
          <a:ext cx="989707" cy="494853"/>
        </a:xfrm>
        <a:prstGeom prst="rect">
          <a:avLst/>
        </a:prstGeom>
        <a:noFill/>
        <a:ln w="25400" cap="flat" cmpd="sng" algn="ctr">
          <a:solidFill>
            <a:srgbClr val="8E000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8E0006"/>
              </a:solidFill>
            </a:rPr>
            <a:t>2</a:t>
          </a:r>
        </a:p>
      </dsp:txBody>
      <dsp:txXfrm>
        <a:off x="2247887" y="705176"/>
        <a:ext cx="989707" cy="494853"/>
      </dsp:txXfrm>
    </dsp:sp>
    <dsp:sp modelId="{E5C1E07C-7459-EB4F-9F20-9B3481824CED}">
      <dsp:nvSpPr>
        <dsp:cNvPr id="0" name=""/>
        <dsp:cNvSpPr/>
      </dsp:nvSpPr>
      <dsp:spPr>
        <a:xfrm>
          <a:off x="2247887" y="1407868"/>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2-A</a:t>
          </a:r>
        </a:p>
      </dsp:txBody>
      <dsp:txXfrm>
        <a:off x="2247887" y="1407868"/>
        <a:ext cx="989707" cy="494853"/>
      </dsp:txXfrm>
    </dsp:sp>
    <dsp:sp modelId="{5501FDF6-3C37-8F49-AC48-1B0F40BD4526}">
      <dsp:nvSpPr>
        <dsp:cNvPr id="0" name=""/>
        <dsp:cNvSpPr/>
      </dsp:nvSpPr>
      <dsp:spPr>
        <a:xfrm>
          <a:off x="2247887" y="2110560"/>
          <a:ext cx="989707" cy="494853"/>
        </a:xfrm>
        <a:prstGeom prst="rect">
          <a:avLst/>
        </a:prstGeom>
        <a:noFill/>
        <a:ln w="25400" cap="flat" cmpd="sng" algn="ctr">
          <a:solidFill>
            <a:srgbClr val="000B4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B4F"/>
              </a:solidFill>
            </a:rPr>
            <a:t>2-B</a:t>
          </a:r>
        </a:p>
      </dsp:txBody>
      <dsp:txXfrm>
        <a:off x="2247887" y="2110560"/>
        <a:ext cx="989707" cy="494853"/>
      </dsp:txXfrm>
    </dsp:sp>
    <dsp:sp modelId="{F40EAD6B-4EF9-4241-B738-65D2E5F75BE2}">
      <dsp:nvSpPr>
        <dsp:cNvPr id="0" name=""/>
        <dsp:cNvSpPr/>
      </dsp:nvSpPr>
      <dsp:spPr>
        <a:xfrm>
          <a:off x="2247887" y="2813252"/>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2-C</a:t>
          </a:r>
        </a:p>
      </dsp:txBody>
      <dsp:txXfrm>
        <a:off x="2247887" y="2813252"/>
        <a:ext cx="989707" cy="494853"/>
      </dsp:txXfrm>
    </dsp:sp>
    <dsp:sp modelId="{13F964FB-5DE8-5C4D-A8AF-95803D75DED9}">
      <dsp:nvSpPr>
        <dsp:cNvPr id="0" name=""/>
        <dsp:cNvSpPr/>
      </dsp:nvSpPr>
      <dsp:spPr>
        <a:xfrm>
          <a:off x="2247887" y="3515944"/>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2-D</a:t>
          </a:r>
        </a:p>
      </dsp:txBody>
      <dsp:txXfrm>
        <a:off x="2247887" y="3515944"/>
        <a:ext cx="989707" cy="494853"/>
      </dsp:txXfrm>
    </dsp:sp>
    <dsp:sp modelId="{B4502DD0-7307-3C4E-9BDE-F18C03E74746}">
      <dsp:nvSpPr>
        <dsp:cNvPr id="0" name=""/>
        <dsp:cNvSpPr/>
      </dsp:nvSpPr>
      <dsp:spPr>
        <a:xfrm>
          <a:off x="2247887" y="4218636"/>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2-E</a:t>
          </a:r>
        </a:p>
      </dsp:txBody>
      <dsp:txXfrm>
        <a:off x="2247887" y="4218636"/>
        <a:ext cx="989707" cy="494853"/>
      </dsp:txXfrm>
    </dsp:sp>
    <dsp:sp modelId="{4005819C-5AEF-504D-8077-0E9F1379164C}">
      <dsp:nvSpPr>
        <dsp:cNvPr id="0" name=""/>
        <dsp:cNvSpPr/>
      </dsp:nvSpPr>
      <dsp:spPr>
        <a:xfrm>
          <a:off x="2495314" y="4921328"/>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2-F</a:t>
          </a:r>
        </a:p>
      </dsp:txBody>
      <dsp:txXfrm>
        <a:off x="2495314" y="4921328"/>
        <a:ext cx="989707" cy="494853"/>
      </dsp:txXfrm>
    </dsp:sp>
    <dsp:sp modelId="{E2FE2F85-169E-734D-9ECE-3C5BFDF05328}">
      <dsp:nvSpPr>
        <dsp:cNvPr id="0" name=""/>
        <dsp:cNvSpPr/>
      </dsp:nvSpPr>
      <dsp:spPr>
        <a:xfrm>
          <a:off x="3445433" y="705176"/>
          <a:ext cx="989707" cy="494853"/>
        </a:xfrm>
        <a:prstGeom prst="rect">
          <a:avLst/>
        </a:prstGeom>
        <a:noFill/>
        <a:ln w="25400" cap="flat" cmpd="sng" algn="ctr">
          <a:solidFill>
            <a:srgbClr val="8E000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8E0006"/>
              </a:solidFill>
            </a:rPr>
            <a:t>3</a:t>
          </a:r>
        </a:p>
      </dsp:txBody>
      <dsp:txXfrm>
        <a:off x="3445433" y="705176"/>
        <a:ext cx="989707" cy="494853"/>
      </dsp:txXfrm>
    </dsp:sp>
    <dsp:sp modelId="{4FE768B1-C5F3-874C-B10D-139C6C50ABA0}">
      <dsp:nvSpPr>
        <dsp:cNvPr id="0" name=""/>
        <dsp:cNvSpPr/>
      </dsp:nvSpPr>
      <dsp:spPr>
        <a:xfrm>
          <a:off x="3445433" y="1407868"/>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3-A</a:t>
          </a:r>
        </a:p>
      </dsp:txBody>
      <dsp:txXfrm>
        <a:off x="3445433" y="1407868"/>
        <a:ext cx="989707" cy="494853"/>
      </dsp:txXfrm>
    </dsp:sp>
    <dsp:sp modelId="{7A7A7639-F799-5C45-B9B7-7AE501D25F4C}">
      <dsp:nvSpPr>
        <dsp:cNvPr id="0" name=""/>
        <dsp:cNvSpPr/>
      </dsp:nvSpPr>
      <dsp:spPr>
        <a:xfrm>
          <a:off x="3445433" y="2110560"/>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3-B</a:t>
          </a:r>
        </a:p>
      </dsp:txBody>
      <dsp:txXfrm>
        <a:off x="3445433" y="2110560"/>
        <a:ext cx="989707" cy="494853"/>
      </dsp:txXfrm>
    </dsp:sp>
    <dsp:sp modelId="{B0655EDE-F685-0B4E-BDEF-7CBCDCF5F4D8}">
      <dsp:nvSpPr>
        <dsp:cNvPr id="0" name=""/>
        <dsp:cNvSpPr/>
      </dsp:nvSpPr>
      <dsp:spPr>
        <a:xfrm>
          <a:off x="3445433" y="2813252"/>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3-C</a:t>
          </a:r>
        </a:p>
      </dsp:txBody>
      <dsp:txXfrm>
        <a:off x="3445433" y="2813252"/>
        <a:ext cx="989707" cy="494853"/>
      </dsp:txXfrm>
    </dsp:sp>
    <dsp:sp modelId="{C9649196-5F49-FC4E-A94B-77E9CF6C8BB5}">
      <dsp:nvSpPr>
        <dsp:cNvPr id="0" name=""/>
        <dsp:cNvSpPr/>
      </dsp:nvSpPr>
      <dsp:spPr>
        <a:xfrm>
          <a:off x="3445433" y="3515944"/>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3-D</a:t>
          </a:r>
        </a:p>
      </dsp:txBody>
      <dsp:txXfrm>
        <a:off x="3445433" y="3515944"/>
        <a:ext cx="989707" cy="494853"/>
      </dsp:txXfrm>
    </dsp:sp>
    <dsp:sp modelId="{CD542613-0786-334C-9B8C-63AD8DD0DDB6}">
      <dsp:nvSpPr>
        <dsp:cNvPr id="0" name=""/>
        <dsp:cNvSpPr/>
      </dsp:nvSpPr>
      <dsp:spPr>
        <a:xfrm>
          <a:off x="3445433" y="4218636"/>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3-E</a:t>
          </a:r>
        </a:p>
      </dsp:txBody>
      <dsp:txXfrm>
        <a:off x="3445433" y="4218636"/>
        <a:ext cx="989707" cy="494853"/>
      </dsp:txXfrm>
    </dsp:sp>
    <dsp:sp modelId="{5F45A8C1-E48C-1846-A23B-633A2F484462}">
      <dsp:nvSpPr>
        <dsp:cNvPr id="0" name=""/>
        <dsp:cNvSpPr/>
      </dsp:nvSpPr>
      <dsp:spPr>
        <a:xfrm>
          <a:off x="3692859" y="4921328"/>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3-F</a:t>
          </a:r>
        </a:p>
      </dsp:txBody>
      <dsp:txXfrm>
        <a:off x="3692859" y="4921328"/>
        <a:ext cx="989707" cy="494853"/>
      </dsp:txXfrm>
    </dsp:sp>
    <dsp:sp modelId="{92A3556F-696D-754F-8985-6B3B19167F77}">
      <dsp:nvSpPr>
        <dsp:cNvPr id="0" name=""/>
        <dsp:cNvSpPr/>
      </dsp:nvSpPr>
      <dsp:spPr>
        <a:xfrm>
          <a:off x="4642978" y="705176"/>
          <a:ext cx="989707" cy="494853"/>
        </a:xfrm>
        <a:prstGeom prst="rect">
          <a:avLst/>
        </a:prstGeom>
        <a:noFill/>
        <a:ln w="25400" cap="flat" cmpd="sng" algn="ctr">
          <a:solidFill>
            <a:srgbClr val="8E000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8E0006"/>
              </a:solidFill>
            </a:rPr>
            <a:t>4</a:t>
          </a:r>
        </a:p>
      </dsp:txBody>
      <dsp:txXfrm>
        <a:off x="4642978" y="705176"/>
        <a:ext cx="989707" cy="494853"/>
      </dsp:txXfrm>
    </dsp:sp>
    <dsp:sp modelId="{A9BEBB7D-58EF-F04C-BDB7-55265AB5624F}">
      <dsp:nvSpPr>
        <dsp:cNvPr id="0" name=""/>
        <dsp:cNvSpPr/>
      </dsp:nvSpPr>
      <dsp:spPr>
        <a:xfrm>
          <a:off x="4642978" y="1407868"/>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4-A</a:t>
          </a:r>
        </a:p>
      </dsp:txBody>
      <dsp:txXfrm>
        <a:off x="4642978" y="1407868"/>
        <a:ext cx="989707" cy="494853"/>
      </dsp:txXfrm>
    </dsp:sp>
    <dsp:sp modelId="{39E2B1C6-DBC0-CF45-B07D-E38F7D7DBB5F}">
      <dsp:nvSpPr>
        <dsp:cNvPr id="0" name=""/>
        <dsp:cNvSpPr/>
      </dsp:nvSpPr>
      <dsp:spPr>
        <a:xfrm>
          <a:off x="4642978" y="2110560"/>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4-B</a:t>
          </a:r>
        </a:p>
      </dsp:txBody>
      <dsp:txXfrm>
        <a:off x="4642978" y="2110560"/>
        <a:ext cx="989707" cy="494853"/>
      </dsp:txXfrm>
    </dsp:sp>
    <dsp:sp modelId="{149CD1E9-8D74-F44F-886E-B31281B6A172}">
      <dsp:nvSpPr>
        <dsp:cNvPr id="0" name=""/>
        <dsp:cNvSpPr/>
      </dsp:nvSpPr>
      <dsp:spPr>
        <a:xfrm>
          <a:off x="4642978" y="2813252"/>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4-C</a:t>
          </a:r>
        </a:p>
      </dsp:txBody>
      <dsp:txXfrm>
        <a:off x="4642978" y="2813252"/>
        <a:ext cx="989707" cy="494853"/>
      </dsp:txXfrm>
    </dsp:sp>
    <dsp:sp modelId="{8B53F67B-E205-2B4C-BB1F-24E89911C288}">
      <dsp:nvSpPr>
        <dsp:cNvPr id="0" name=""/>
        <dsp:cNvSpPr/>
      </dsp:nvSpPr>
      <dsp:spPr>
        <a:xfrm>
          <a:off x="4642978" y="3515944"/>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4-D</a:t>
          </a:r>
        </a:p>
      </dsp:txBody>
      <dsp:txXfrm>
        <a:off x="4642978" y="3515944"/>
        <a:ext cx="989707" cy="494853"/>
      </dsp:txXfrm>
    </dsp:sp>
    <dsp:sp modelId="{46AD77D2-146C-7248-AF8E-820E8209F70A}">
      <dsp:nvSpPr>
        <dsp:cNvPr id="0" name=""/>
        <dsp:cNvSpPr/>
      </dsp:nvSpPr>
      <dsp:spPr>
        <a:xfrm>
          <a:off x="4642978" y="4218636"/>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4-E</a:t>
          </a:r>
        </a:p>
      </dsp:txBody>
      <dsp:txXfrm>
        <a:off x="4642978" y="4218636"/>
        <a:ext cx="989707" cy="494853"/>
      </dsp:txXfrm>
    </dsp:sp>
    <dsp:sp modelId="{E69EF68C-DD79-0C49-AD44-F5D0E9853F5C}">
      <dsp:nvSpPr>
        <dsp:cNvPr id="0" name=""/>
        <dsp:cNvSpPr/>
      </dsp:nvSpPr>
      <dsp:spPr>
        <a:xfrm>
          <a:off x="4890405" y="4921328"/>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4-F</a:t>
          </a:r>
        </a:p>
      </dsp:txBody>
      <dsp:txXfrm>
        <a:off x="4890405" y="4921328"/>
        <a:ext cx="989707" cy="494853"/>
      </dsp:txXfrm>
    </dsp:sp>
    <dsp:sp modelId="{D002FE68-4897-6B41-8709-3493798683A4}">
      <dsp:nvSpPr>
        <dsp:cNvPr id="0" name=""/>
        <dsp:cNvSpPr/>
      </dsp:nvSpPr>
      <dsp:spPr>
        <a:xfrm>
          <a:off x="5840524" y="705176"/>
          <a:ext cx="989707" cy="494853"/>
        </a:xfrm>
        <a:prstGeom prst="rect">
          <a:avLst/>
        </a:prstGeom>
        <a:noFill/>
        <a:ln w="25400" cap="flat" cmpd="sng" algn="ctr">
          <a:solidFill>
            <a:srgbClr val="8E000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8E0006"/>
              </a:solidFill>
            </a:rPr>
            <a:t>5</a:t>
          </a:r>
        </a:p>
      </dsp:txBody>
      <dsp:txXfrm>
        <a:off x="5840524" y="705176"/>
        <a:ext cx="989707" cy="494853"/>
      </dsp:txXfrm>
    </dsp:sp>
    <dsp:sp modelId="{6D92FE0A-29EC-0745-9CFC-69E546358B91}">
      <dsp:nvSpPr>
        <dsp:cNvPr id="0" name=""/>
        <dsp:cNvSpPr/>
      </dsp:nvSpPr>
      <dsp:spPr>
        <a:xfrm>
          <a:off x="5840524" y="1407868"/>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5-A</a:t>
          </a:r>
        </a:p>
      </dsp:txBody>
      <dsp:txXfrm>
        <a:off x="5840524" y="1407868"/>
        <a:ext cx="989707" cy="494853"/>
      </dsp:txXfrm>
    </dsp:sp>
    <dsp:sp modelId="{64FB2D4A-35AC-C240-BCA2-73BB59B9E746}">
      <dsp:nvSpPr>
        <dsp:cNvPr id="0" name=""/>
        <dsp:cNvSpPr/>
      </dsp:nvSpPr>
      <dsp:spPr>
        <a:xfrm>
          <a:off x="5840524" y="2110560"/>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5-B</a:t>
          </a:r>
        </a:p>
      </dsp:txBody>
      <dsp:txXfrm>
        <a:off x="5840524" y="2110560"/>
        <a:ext cx="989707" cy="494853"/>
      </dsp:txXfrm>
    </dsp:sp>
    <dsp:sp modelId="{455E9EB5-7201-B34C-8505-FBF3A52852DC}">
      <dsp:nvSpPr>
        <dsp:cNvPr id="0" name=""/>
        <dsp:cNvSpPr/>
      </dsp:nvSpPr>
      <dsp:spPr>
        <a:xfrm>
          <a:off x="5840524" y="2813252"/>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5-C</a:t>
          </a:r>
        </a:p>
      </dsp:txBody>
      <dsp:txXfrm>
        <a:off x="5840524" y="2813252"/>
        <a:ext cx="989707" cy="494853"/>
      </dsp:txXfrm>
    </dsp:sp>
    <dsp:sp modelId="{71B0B887-E5E5-3C47-9EF0-D53773C27F31}">
      <dsp:nvSpPr>
        <dsp:cNvPr id="0" name=""/>
        <dsp:cNvSpPr/>
      </dsp:nvSpPr>
      <dsp:spPr>
        <a:xfrm>
          <a:off x="5840524" y="3515944"/>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5-D</a:t>
          </a:r>
        </a:p>
      </dsp:txBody>
      <dsp:txXfrm>
        <a:off x="5840524" y="3515944"/>
        <a:ext cx="989707" cy="494853"/>
      </dsp:txXfrm>
    </dsp:sp>
    <dsp:sp modelId="{F0D3F265-F064-EA40-95F3-F2F035923B9F}">
      <dsp:nvSpPr>
        <dsp:cNvPr id="0" name=""/>
        <dsp:cNvSpPr/>
      </dsp:nvSpPr>
      <dsp:spPr>
        <a:xfrm>
          <a:off x="5840524" y="4218636"/>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5-E</a:t>
          </a:r>
        </a:p>
      </dsp:txBody>
      <dsp:txXfrm>
        <a:off x="5840524" y="4218636"/>
        <a:ext cx="989707" cy="494853"/>
      </dsp:txXfrm>
    </dsp:sp>
    <dsp:sp modelId="{411DCBF6-4038-9745-BC80-8F211404C4BC}">
      <dsp:nvSpPr>
        <dsp:cNvPr id="0" name=""/>
        <dsp:cNvSpPr/>
      </dsp:nvSpPr>
      <dsp:spPr>
        <a:xfrm>
          <a:off x="6087950" y="4921328"/>
          <a:ext cx="989707" cy="494853"/>
        </a:xfrm>
        <a:prstGeom prst="rect">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5-F</a:t>
          </a:r>
        </a:p>
      </dsp:txBody>
      <dsp:txXfrm>
        <a:off x="6087950" y="4921328"/>
        <a:ext cx="989707" cy="494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A06A9F-F099-004F-A594-F97FBCFD1088}">
      <dsp:nvSpPr>
        <dsp:cNvPr id="0" name=""/>
        <dsp:cNvSpPr/>
      </dsp:nvSpPr>
      <dsp:spPr>
        <a:xfrm>
          <a:off x="0" y="543944"/>
          <a:ext cx="3026895" cy="2240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Avenir Book" panose="02000503020000020003" pitchFamily="2" charset="0"/>
            </a:rPr>
            <a:t>ZIP Code Level</a:t>
          </a:r>
        </a:p>
      </dsp:txBody>
      <dsp:txXfrm>
        <a:off x="0" y="543944"/>
        <a:ext cx="908068" cy="224061"/>
      </dsp:txXfrm>
    </dsp:sp>
    <dsp:sp modelId="{041EF8C2-FCE8-E547-8615-2A6E957F877F}">
      <dsp:nvSpPr>
        <dsp:cNvPr id="0" name=""/>
        <dsp:cNvSpPr/>
      </dsp:nvSpPr>
      <dsp:spPr>
        <a:xfrm>
          <a:off x="0" y="282539"/>
          <a:ext cx="3026895" cy="2240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Avenir Book" panose="02000503020000020003" pitchFamily="2" charset="0"/>
            </a:rPr>
            <a:t>Patient Level</a:t>
          </a:r>
        </a:p>
      </dsp:txBody>
      <dsp:txXfrm>
        <a:off x="0" y="282539"/>
        <a:ext cx="908068" cy="224061"/>
      </dsp:txXfrm>
    </dsp:sp>
    <dsp:sp modelId="{339C9672-E055-E348-88EB-7A4D24D1E60F}">
      <dsp:nvSpPr>
        <dsp:cNvPr id="0" name=""/>
        <dsp:cNvSpPr/>
      </dsp:nvSpPr>
      <dsp:spPr>
        <a:xfrm>
          <a:off x="0" y="21134"/>
          <a:ext cx="3026895" cy="2240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endParaRPr lang="en-US" sz="700" kern="1200" dirty="0"/>
        </a:p>
      </dsp:txBody>
      <dsp:txXfrm>
        <a:off x="0" y="21134"/>
        <a:ext cx="908068" cy="224061"/>
      </dsp:txXfrm>
    </dsp:sp>
    <dsp:sp modelId="{3494B2FF-73CE-9D47-83C9-411C17EF469A}">
      <dsp:nvSpPr>
        <dsp:cNvPr id="0" name=""/>
        <dsp:cNvSpPr/>
      </dsp:nvSpPr>
      <dsp:spPr>
        <a:xfrm>
          <a:off x="1797174" y="39806"/>
          <a:ext cx="280076" cy="186717"/>
        </a:xfrm>
        <a:prstGeom prst="roundRect">
          <a:avLst>
            <a:gd name="adj" fmla="val 10000"/>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latin typeface="Avenir Book" panose="02000503020000020003" pitchFamily="2" charset="0"/>
            </a:rPr>
            <a:t>28 mil Patients</a:t>
          </a:r>
        </a:p>
      </dsp:txBody>
      <dsp:txXfrm>
        <a:off x="1802643" y="45275"/>
        <a:ext cx="269138" cy="175779"/>
      </dsp:txXfrm>
    </dsp:sp>
    <dsp:sp modelId="{C95F7E2C-076E-E642-A8AC-10118AFAB6C8}">
      <dsp:nvSpPr>
        <dsp:cNvPr id="0" name=""/>
        <dsp:cNvSpPr/>
      </dsp:nvSpPr>
      <dsp:spPr>
        <a:xfrm>
          <a:off x="1209013" y="180804"/>
          <a:ext cx="728198" cy="91440"/>
        </a:xfrm>
        <a:custGeom>
          <a:avLst/>
          <a:gdLst/>
          <a:ahLst/>
          <a:cxnLst/>
          <a:rect l="0" t="0" r="0" b="0"/>
          <a:pathLst>
            <a:path>
              <a:moveTo>
                <a:pt x="728198" y="45720"/>
              </a:moveTo>
              <a:lnTo>
                <a:pt x="728198" y="83063"/>
              </a:lnTo>
              <a:lnTo>
                <a:pt x="0" y="83063"/>
              </a:lnTo>
              <a:lnTo>
                <a:pt x="0" y="1204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CFB672-F228-E64A-B700-61894E5D3F85}">
      <dsp:nvSpPr>
        <dsp:cNvPr id="0" name=""/>
        <dsp:cNvSpPr/>
      </dsp:nvSpPr>
      <dsp:spPr>
        <a:xfrm>
          <a:off x="1068975" y="301211"/>
          <a:ext cx="280076" cy="186717"/>
        </a:xfrm>
        <a:prstGeom prst="roundRect">
          <a:avLst>
            <a:gd name="adj" fmla="val 10000"/>
          </a:avLst>
        </a:prstGeom>
        <a:solidFill>
          <a:srgbClr val="20368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1</a:t>
          </a:r>
        </a:p>
      </dsp:txBody>
      <dsp:txXfrm>
        <a:off x="1074444" y="306680"/>
        <a:ext cx="269138" cy="175779"/>
      </dsp:txXfrm>
    </dsp:sp>
    <dsp:sp modelId="{0E24C225-99F2-3140-912B-543B9E44A6AD}">
      <dsp:nvSpPr>
        <dsp:cNvPr id="0" name=""/>
        <dsp:cNvSpPr/>
      </dsp:nvSpPr>
      <dsp:spPr>
        <a:xfrm>
          <a:off x="1163293" y="442208"/>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6205DA-6FF7-B94E-BF56-C8C372C35135}">
      <dsp:nvSpPr>
        <dsp:cNvPr id="0" name=""/>
        <dsp:cNvSpPr/>
      </dsp:nvSpPr>
      <dsp:spPr>
        <a:xfrm>
          <a:off x="1068975" y="562616"/>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1-A</a:t>
          </a:r>
        </a:p>
      </dsp:txBody>
      <dsp:txXfrm>
        <a:off x="1074444" y="568085"/>
        <a:ext cx="269138" cy="175779"/>
      </dsp:txXfrm>
    </dsp:sp>
    <dsp:sp modelId="{094AAA25-2DD6-2544-B31B-D62DE2D86B1A}">
      <dsp:nvSpPr>
        <dsp:cNvPr id="0" name=""/>
        <dsp:cNvSpPr/>
      </dsp:nvSpPr>
      <dsp:spPr>
        <a:xfrm>
          <a:off x="1163293" y="703613"/>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62A623-00C8-DF43-B872-3AC15268BDE3}">
      <dsp:nvSpPr>
        <dsp:cNvPr id="0" name=""/>
        <dsp:cNvSpPr/>
      </dsp:nvSpPr>
      <dsp:spPr>
        <a:xfrm>
          <a:off x="1068975" y="824020"/>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1-B</a:t>
          </a:r>
        </a:p>
      </dsp:txBody>
      <dsp:txXfrm>
        <a:off x="1074444" y="829489"/>
        <a:ext cx="269138" cy="175779"/>
      </dsp:txXfrm>
    </dsp:sp>
    <dsp:sp modelId="{9470090C-4DBC-A641-96A9-1A04F9C102CE}">
      <dsp:nvSpPr>
        <dsp:cNvPr id="0" name=""/>
        <dsp:cNvSpPr/>
      </dsp:nvSpPr>
      <dsp:spPr>
        <a:xfrm>
          <a:off x="1163293" y="965018"/>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90E328-8E3F-CB41-8319-D18838923BC8}">
      <dsp:nvSpPr>
        <dsp:cNvPr id="0" name=""/>
        <dsp:cNvSpPr/>
      </dsp:nvSpPr>
      <dsp:spPr>
        <a:xfrm>
          <a:off x="1068975" y="1085425"/>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1-C</a:t>
          </a:r>
        </a:p>
      </dsp:txBody>
      <dsp:txXfrm>
        <a:off x="1074444" y="1090894"/>
        <a:ext cx="269138" cy="175779"/>
      </dsp:txXfrm>
    </dsp:sp>
    <dsp:sp modelId="{B598113B-7707-F24D-948F-680CFD93CCB3}">
      <dsp:nvSpPr>
        <dsp:cNvPr id="0" name=""/>
        <dsp:cNvSpPr/>
      </dsp:nvSpPr>
      <dsp:spPr>
        <a:xfrm>
          <a:off x="1163293" y="1226423"/>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7EFC2A-C2AC-C84D-A658-400CC9C3BCFA}">
      <dsp:nvSpPr>
        <dsp:cNvPr id="0" name=""/>
        <dsp:cNvSpPr/>
      </dsp:nvSpPr>
      <dsp:spPr>
        <a:xfrm>
          <a:off x="1068975" y="1346830"/>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1-D</a:t>
          </a:r>
        </a:p>
      </dsp:txBody>
      <dsp:txXfrm>
        <a:off x="1074444" y="1352299"/>
        <a:ext cx="269138" cy="175779"/>
      </dsp:txXfrm>
    </dsp:sp>
    <dsp:sp modelId="{CB815F0F-8113-FE4F-9D75-2DFB87C14708}">
      <dsp:nvSpPr>
        <dsp:cNvPr id="0" name=""/>
        <dsp:cNvSpPr/>
      </dsp:nvSpPr>
      <dsp:spPr>
        <a:xfrm>
          <a:off x="1163293" y="1487827"/>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DBD0E0-F288-5A47-ACFF-AE9FA6532A50}">
      <dsp:nvSpPr>
        <dsp:cNvPr id="0" name=""/>
        <dsp:cNvSpPr/>
      </dsp:nvSpPr>
      <dsp:spPr>
        <a:xfrm>
          <a:off x="1068975" y="1608234"/>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1-E</a:t>
          </a:r>
        </a:p>
      </dsp:txBody>
      <dsp:txXfrm>
        <a:off x="1074444" y="1613703"/>
        <a:ext cx="269138" cy="175779"/>
      </dsp:txXfrm>
    </dsp:sp>
    <dsp:sp modelId="{EC7118E8-4072-F146-985D-DD3B08F5865E}">
      <dsp:nvSpPr>
        <dsp:cNvPr id="0" name=""/>
        <dsp:cNvSpPr/>
      </dsp:nvSpPr>
      <dsp:spPr>
        <a:xfrm>
          <a:off x="1163293" y="1749232"/>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53393F-1848-2B4E-B766-3D81E46D53FF}">
      <dsp:nvSpPr>
        <dsp:cNvPr id="0" name=""/>
        <dsp:cNvSpPr/>
      </dsp:nvSpPr>
      <dsp:spPr>
        <a:xfrm>
          <a:off x="1068975" y="1869639"/>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1-F</a:t>
          </a:r>
        </a:p>
      </dsp:txBody>
      <dsp:txXfrm>
        <a:off x="1074444" y="1875108"/>
        <a:ext cx="269138" cy="175779"/>
      </dsp:txXfrm>
    </dsp:sp>
    <dsp:sp modelId="{83CCF318-C61C-B74C-848C-CD4795C968E3}">
      <dsp:nvSpPr>
        <dsp:cNvPr id="0" name=""/>
        <dsp:cNvSpPr/>
      </dsp:nvSpPr>
      <dsp:spPr>
        <a:xfrm>
          <a:off x="1573113" y="180804"/>
          <a:ext cx="364099" cy="91440"/>
        </a:xfrm>
        <a:custGeom>
          <a:avLst/>
          <a:gdLst/>
          <a:ahLst/>
          <a:cxnLst/>
          <a:rect l="0" t="0" r="0" b="0"/>
          <a:pathLst>
            <a:path>
              <a:moveTo>
                <a:pt x="364099" y="45720"/>
              </a:moveTo>
              <a:lnTo>
                <a:pt x="364099" y="83063"/>
              </a:lnTo>
              <a:lnTo>
                <a:pt x="0" y="83063"/>
              </a:lnTo>
              <a:lnTo>
                <a:pt x="0" y="1204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D14137-D69B-E942-9DB8-73319311808F}">
      <dsp:nvSpPr>
        <dsp:cNvPr id="0" name=""/>
        <dsp:cNvSpPr/>
      </dsp:nvSpPr>
      <dsp:spPr>
        <a:xfrm>
          <a:off x="1433075" y="301211"/>
          <a:ext cx="280076" cy="186717"/>
        </a:xfrm>
        <a:prstGeom prst="roundRect">
          <a:avLst>
            <a:gd name="adj" fmla="val 10000"/>
          </a:avLst>
        </a:prstGeom>
        <a:solidFill>
          <a:srgbClr val="20368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2</a:t>
          </a:r>
        </a:p>
      </dsp:txBody>
      <dsp:txXfrm>
        <a:off x="1438544" y="306680"/>
        <a:ext cx="269138" cy="175779"/>
      </dsp:txXfrm>
    </dsp:sp>
    <dsp:sp modelId="{899ABC98-8308-9D4D-AECA-F0C7ED4A32A3}">
      <dsp:nvSpPr>
        <dsp:cNvPr id="0" name=""/>
        <dsp:cNvSpPr/>
      </dsp:nvSpPr>
      <dsp:spPr>
        <a:xfrm>
          <a:off x="1527393" y="442208"/>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07E166-F1FC-0542-86EC-EB9A6FD07B21}">
      <dsp:nvSpPr>
        <dsp:cNvPr id="0" name=""/>
        <dsp:cNvSpPr/>
      </dsp:nvSpPr>
      <dsp:spPr>
        <a:xfrm>
          <a:off x="1433075" y="562616"/>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2-A</a:t>
          </a:r>
        </a:p>
      </dsp:txBody>
      <dsp:txXfrm>
        <a:off x="1438544" y="568085"/>
        <a:ext cx="269138" cy="175779"/>
      </dsp:txXfrm>
    </dsp:sp>
    <dsp:sp modelId="{22DDB579-C8B2-3945-9FB1-2844879E733C}">
      <dsp:nvSpPr>
        <dsp:cNvPr id="0" name=""/>
        <dsp:cNvSpPr/>
      </dsp:nvSpPr>
      <dsp:spPr>
        <a:xfrm>
          <a:off x="1527393" y="703613"/>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409BCF-32AA-1146-9474-B08279AC9FD9}">
      <dsp:nvSpPr>
        <dsp:cNvPr id="0" name=""/>
        <dsp:cNvSpPr/>
      </dsp:nvSpPr>
      <dsp:spPr>
        <a:xfrm>
          <a:off x="1433075" y="824020"/>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2-B</a:t>
          </a:r>
        </a:p>
      </dsp:txBody>
      <dsp:txXfrm>
        <a:off x="1438544" y="829489"/>
        <a:ext cx="269138" cy="175779"/>
      </dsp:txXfrm>
    </dsp:sp>
    <dsp:sp modelId="{D741DF6E-7289-A746-AAC6-533D18E058FB}">
      <dsp:nvSpPr>
        <dsp:cNvPr id="0" name=""/>
        <dsp:cNvSpPr/>
      </dsp:nvSpPr>
      <dsp:spPr>
        <a:xfrm>
          <a:off x="1527393" y="965018"/>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5140F8-962F-0541-AC70-9B7E03353486}">
      <dsp:nvSpPr>
        <dsp:cNvPr id="0" name=""/>
        <dsp:cNvSpPr/>
      </dsp:nvSpPr>
      <dsp:spPr>
        <a:xfrm>
          <a:off x="1433075" y="1085425"/>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2-C</a:t>
          </a:r>
        </a:p>
      </dsp:txBody>
      <dsp:txXfrm>
        <a:off x="1438544" y="1090894"/>
        <a:ext cx="269138" cy="175779"/>
      </dsp:txXfrm>
    </dsp:sp>
    <dsp:sp modelId="{C1D2E82A-2005-804B-A489-CB21858773D9}">
      <dsp:nvSpPr>
        <dsp:cNvPr id="0" name=""/>
        <dsp:cNvSpPr/>
      </dsp:nvSpPr>
      <dsp:spPr>
        <a:xfrm>
          <a:off x="1527393" y="1226423"/>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D2EC52-D996-EA46-8D7C-36ED303AAEFA}">
      <dsp:nvSpPr>
        <dsp:cNvPr id="0" name=""/>
        <dsp:cNvSpPr/>
      </dsp:nvSpPr>
      <dsp:spPr>
        <a:xfrm>
          <a:off x="1433075" y="1346830"/>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2-D</a:t>
          </a:r>
        </a:p>
      </dsp:txBody>
      <dsp:txXfrm>
        <a:off x="1438544" y="1352299"/>
        <a:ext cx="269138" cy="175779"/>
      </dsp:txXfrm>
    </dsp:sp>
    <dsp:sp modelId="{91055DDC-CB2D-7147-BBB9-95833517DFAD}">
      <dsp:nvSpPr>
        <dsp:cNvPr id="0" name=""/>
        <dsp:cNvSpPr/>
      </dsp:nvSpPr>
      <dsp:spPr>
        <a:xfrm>
          <a:off x="1527393" y="1487827"/>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92AA2D-5D31-7049-92C7-953F362CA99F}">
      <dsp:nvSpPr>
        <dsp:cNvPr id="0" name=""/>
        <dsp:cNvSpPr/>
      </dsp:nvSpPr>
      <dsp:spPr>
        <a:xfrm>
          <a:off x="1433075" y="1608234"/>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2-E</a:t>
          </a:r>
        </a:p>
      </dsp:txBody>
      <dsp:txXfrm>
        <a:off x="1438544" y="1613703"/>
        <a:ext cx="269138" cy="175779"/>
      </dsp:txXfrm>
    </dsp:sp>
    <dsp:sp modelId="{C5BB1FCC-C3F3-1F4B-995F-5C65244C731E}">
      <dsp:nvSpPr>
        <dsp:cNvPr id="0" name=""/>
        <dsp:cNvSpPr/>
      </dsp:nvSpPr>
      <dsp:spPr>
        <a:xfrm>
          <a:off x="1527393" y="1749232"/>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B8884C-63CC-5D4E-BB82-EFD68F0BC44A}">
      <dsp:nvSpPr>
        <dsp:cNvPr id="0" name=""/>
        <dsp:cNvSpPr/>
      </dsp:nvSpPr>
      <dsp:spPr>
        <a:xfrm>
          <a:off x="1433075" y="1869639"/>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2-F</a:t>
          </a:r>
        </a:p>
      </dsp:txBody>
      <dsp:txXfrm>
        <a:off x="1438544" y="1875108"/>
        <a:ext cx="269138" cy="175779"/>
      </dsp:txXfrm>
    </dsp:sp>
    <dsp:sp modelId="{C72D7F32-D2F5-7744-9F4C-908BCFFFC080}">
      <dsp:nvSpPr>
        <dsp:cNvPr id="0" name=""/>
        <dsp:cNvSpPr/>
      </dsp:nvSpPr>
      <dsp:spPr>
        <a:xfrm>
          <a:off x="1891492" y="180804"/>
          <a:ext cx="91440" cy="91440"/>
        </a:xfrm>
        <a:custGeom>
          <a:avLst/>
          <a:gdLst/>
          <a:ahLst/>
          <a:cxnLst/>
          <a:rect l="0" t="0" r="0" b="0"/>
          <a:pathLst>
            <a:path>
              <a:moveTo>
                <a:pt x="45720" y="45720"/>
              </a:moveTo>
              <a:lnTo>
                <a:pt x="45720" y="1204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A16D22-5920-6140-9420-4D7540354367}">
      <dsp:nvSpPr>
        <dsp:cNvPr id="0" name=""/>
        <dsp:cNvSpPr/>
      </dsp:nvSpPr>
      <dsp:spPr>
        <a:xfrm>
          <a:off x="1797174" y="301211"/>
          <a:ext cx="280076" cy="186717"/>
        </a:xfrm>
        <a:prstGeom prst="roundRect">
          <a:avLst>
            <a:gd name="adj" fmla="val 10000"/>
          </a:avLst>
        </a:prstGeom>
        <a:solidFill>
          <a:srgbClr val="20368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3</a:t>
          </a:r>
        </a:p>
      </dsp:txBody>
      <dsp:txXfrm>
        <a:off x="1802643" y="306680"/>
        <a:ext cx="269138" cy="175779"/>
      </dsp:txXfrm>
    </dsp:sp>
    <dsp:sp modelId="{BC3BC058-736B-8043-BABE-B4EFEBFA1A1E}">
      <dsp:nvSpPr>
        <dsp:cNvPr id="0" name=""/>
        <dsp:cNvSpPr/>
      </dsp:nvSpPr>
      <dsp:spPr>
        <a:xfrm>
          <a:off x="1891492" y="442208"/>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6361CF-36BA-FC4A-AE17-3CF1E3908C0B}">
      <dsp:nvSpPr>
        <dsp:cNvPr id="0" name=""/>
        <dsp:cNvSpPr/>
      </dsp:nvSpPr>
      <dsp:spPr>
        <a:xfrm>
          <a:off x="1797174" y="562616"/>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3-A</a:t>
          </a:r>
        </a:p>
      </dsp:txBody>
      <dsp:txXfrm>
        <a:off x="1802643" y="568085"/>
        <a:ext cx="269138" cy="175779"/>
      </dsp:txXfrm>
    </dsp:sp>
    <dsp:sp modelId="{E7AF550A-1FC7-1540-B47A-6BFD16B66886}">
      <dsp:nvSpPr>
        <dsp:cNvPr id="0" name=""/>
        <dsp:cNvSpPr/>
      </dsp:nvSpPr>
      <dsp:spPr>
        <a:xfrm>
          <a:off x="1891492" y="703613"/>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DCD941-3119-8340-8A0D-E99FA5B6C145}">
      <dsp:nvSpPr>
        <dsp:cNvPr id="0" name=""/>
        <dsp:cNvSpPr/>
      </dsp:nvSpPr>
      <dsp:spPr>
        <a:xfrm>
          <a:off x="1797174" y="824020"/>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3-B</a:t>
          </a:r>
        </a:p>
      </dsp:txBody>
      <dsp:txXfrm>
        <a:off x="1802643" y="829489"/>
        <a:ext cx="269138" cy="175779"/>
      </dsp:txXfrm>
    </dsp:sp>
    <dsp:sp modelId="{3013F487-E906-724D-A73D-974AC355706E}">
      <dsp:nvSpPr>
        <dsp:cNvPr id="0" name=""/>
        <dsp:cNvSpPr/>
      </dsp:nvSpPr>
      <dsp:spPr>
        <a:xfrm>
          <a:off x="1891492" y="965018"/>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5A5961-D65B-E045-840F-03A83A31DB6B}">
      <dsp:nvSpPr>
        <dsp:cNvPr id="0" name=""/>
        <dsp:cNvSpPr/>
      </dsp:nvSpPr>
      <dsp:spPr>
        <a:xfrm>
          <a:off x="1797174" y="1085425"/>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3-C</a:t>
          </a:r>
        </a:p>
      </dsp:txBody>
      <dsp:txXfrm>
        <a:off x="1802643" y="1090894"/>
        <a:ext cx="269138" cy="175779"/>
      </dsp:txXfrm>
    </dsp:sp>
    <dsp:sp modelId="{B2450B75-C758-7A41-A478-C6EC9FF7ACD1}">
      <dsp:nvSpPr>
        <dsp:cNvPr id="0" name=""/>
        <dsp:cNvSpPr/>
      </dsp:nvSpPr>
      <dsp:spPr>
        <a:xfrm>
          <a:off x="1891492" y="1226423"/>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78B27B-D8B7-5D47-B0E0-ADAB5CF11A79}">
      <dsp:nvSpPr>
        <dsp:cNvPr id="0" name=""/>
        <dsp:cNvSpPr/>
      </dsp:nvSpPr>
      <dsp:spPr>
        <a:xfrm>
          <a:off x="1797174" y="1346830"/>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3-D</a:t>
          </a:r>
        </a:p>
      </dsp:txBody>
      <dsp:txXfrm>
        <a:off x="1802643" y="1352299"/>
        <a:ext cx="269138" cy="175779"/>
      </dsp:txXfrm>
    </dsp:sp>
    <dsp:sp modelId="{2B6BD72B-969A-1848-908A-335BE0C721DF}">
      <dsp:nvSpPr>
        <dsp:cNvPr id="0" name=""/>
        <dsp:cNvSpPr/>
      </dsp:nvSpPr>
      <dsp:spPr>
        <a:xfrm>
          <a:off x="1891492" y="1487827"/>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C73557-E00B-9549-9C29-6E354BB2571F}">
      <dsp:nvSpPr>
        <dsp:cNvPr id="0" name=""/>
        <dsp:cNvSpPr/>
      </dsp:nvSpPr>
      <dsp:spPr>
        <a:xfrm>
          <a:off x="1797174" y="1608234"/>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3-E</a:t>
          </a:r>
        </a:p>
      </dsp:txBody>
      <dsp:txXfrm>
        <a:off x="1802643" y="1613703"/>
        <a:ext cx="269138" cy="175779"/>
      </dsp:txXfrm>
    </dsp:sp>
    <dsp:sp modelId="{66AEAF0A-B8A9-4942-9B02-3514FD2C62B8}">
      <dsp:nvSpPr>
        <dsp:cNvPr id="0" name=""/>
        <dsp:cNvSpPr/>
      </dsp:nvSpPr>
      <dsp:spPr>
        <a:xfrm>
          <a:off x="1891492" y="1749232"/>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8F51BD-4388-FD4A-8A5D-F415E378A628}">
      <dsp:nvSpPr>
        <dsp:cNvPr id="0" name=""/>
        <dsp:cNvSpPr/>
      </dsp:nvSpPr>
      <dsp:spPr>
        <a:xfrm>
          <a:off x="1797174" y="1869639"/>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3-F</a:t>
          </a:r>
        </a:p>
      </dsp:txBody>
      <dsp:txXfrm>
        <a:off x="1802643" y="1875108"/>
        <a:ext cx="269138" cy="175779"/>
      </dsp:txXfrm>
    </dsp:sp>
    <dsp:sp modelId="{43248F58-3EAB-F744-BEF4-C3A6506DED9B}">
      <dsp:nvSpPr>
        <dsp:cNvPr id="0" name=""/>
        <dsp:cNvSpPr/>
      </dsp:nvSpPr>
      <dsp:spPr>
        <a:xfrm>
          <a:off x="1937212" y="180804"/>
          <a:ext cx="364099" cy="91440"/>
        </a:xfrm>
        <a:custGeom>
          <a:avLst/>
          <a:gdLst/>
          <a:ahLst/>
          <a:cxnLst/>
          <a:rect l="0" t="0" r="0" b="0"/>
          <a:pathLst>
            <a:path>
              <a:moveTo>
                <a:pt x="0" y="45720"/>
              </a:moveTo>
              <a:lnTo>
                <a:pt x="0" y="83063"/>
              </a:lnTo>
              <a:lnTo>
                <a:pt x="364099" y="83063"/>
              </a:lnTo>
              <a:lnTo>
                <a:pt x="364099" y="1204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1B911B-CEBC-3047-9D0E-6433A5FBB88D}">
      <dsp:nvSpPr>
        <dsp:cNvPr id="0" name=""/>
        <dsp:cNvSpPr/>
      </dsp:nvSpPr>
      <dsp:spPr>
        <a:xfrm>
          <a:off x="2161273" y="301211"/>
          <a:ext cx="280076" cy="186717"/>
        </a:xfrm>
        <a:prstGeom prst="roundRect">
          <a:avLst>
            <a:gd name="adj" fmla="val 10000"/>
          </a:avLst>
        </a:prstGeom>
        <a:solidFill>
          <a:srgbClr val="20368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4</a:t>
          </a:r>
        </a:p>
      </dsp:txBody>
      <dsp:txXfrm>
        <a:off x="2166742" y="306680"/>
        <a:ext cx="269138" cy="175779"/>
      </dsp:txXfrm>
    </dsp:sp>
    <dsp:sp modelId="{5CEE0EE6-A519-7F4B-92B2-91CBFBDF6D44}">
      <dsp:nvSpPr>
        <dsp:cNvPr id="0" name=""/>
        <dsp:cNvSpPr/>
      </dsp:nvSpPr>
      <dsp:spPr>
        <a:xfrm>
          <a:off x="2255592" y="442208"/>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0C3CFE-2FE2-E14E-A8B3-D1CA33AEA54F}">
      <dsp:nvSpPr>
        <dsp:cNvPr id="0" name=""/>
        <dsp:cNvSpPr/>
      </dsp:nvSpPr>
      <dsp:spPr>
        <a:xfrm>
          <a:off x="2161273" y="562616"/>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4-A</a:t>
          </a:r>
        </a:p>
      </dsp:txBody>
      <dsp:txXfrm>
        <a:off x="2166742" y="568085"/>
        <a:ext cx="269138" cy="175779"/>
      </dsp:txXfrm>
    </dsp:sp>
    <dsp:sp modelId="{4D94E20B-A4BD-FA4F-A1CB-29E8FEC3446C}">
      <dsp:nvSpPr>
        <dsp:cNvPr id="0" name=""/>
        <dsp:cNvSpPr/>
      </dsp:nvSpPr>
      <dsp:spPr>
        <a:xfrm>
          <a:off x="2255592" y="703613"/>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C84C0B-3DCC-5043-AA08-89DF16696675}">
      <dsp:nvSpPr>
        <dsp:cNvPr id="0" name=""/>
        <dsp:cNvSpPr/>
      </dsp:nvSpPr>
      <dsp:spPr>
        <a:xfrm>
          <a:off x="2161273" y="824020"/>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4-B</a:t>
          </a:r>
        </a:p>
      </dsp:txBody>
      <dsp:txXfrm>
        <a:off x="2166742" y="829489"/>
        <a:ext cx="269138" cy="175779"/>
      </dsp:txXfrm>
    </dsp:sp>
    <dsp:sp modelId="{9CBD5026-6ACC-F74C-8336-51BFFF53D8E5}">
      <dsp:nvSpPr>
        <dsp:cNvPr id="0" name=""/>
        <dsp:cNvSpPr/>
      </dsp:nvSpPr>
      <dsp:spPr>
        <a:xfrm>
          <a:off x="2255592" y="965018"/>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1268B6-00EF-5E42-8A57-A070F5ED4A76}">
      <dsp:nvSpPr>
        <dsp:cNvPr id="0" name=""/>
        <dsp:cNvSpPr/>
      </dsp:nvSpPr>
      <dsp:spPr>
        <a:xfrm>
          <a:off x="2161273" y="1085425"/>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4-C</a:t>
          </a:r>
        </a:p>
      </dsp:txBody>
      <dsp:txXfrm>
        <a:off x="2166742" y="1090894"/>
        <a:ext cx="269138" cy="175779"/>
      </dsp:txXfrm>
    </dsp:sp>
    <dsp:sp modelId="{3500B7CB-5865-F04C-BC0E-23032B9E9657}">
      <dsp:nvSpPr>
        <dsp:cNvPr id="0" name=""/>
        <dsp:cNvSpPr/>
      </dsp:nvSpPr>
      <dsp:spPr>
        <a:xfrm>
          <a:off x="2255592" y="1226423"/>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1DE6D7-7869-6241-A757-C7DE3825DE89}">
      <dsp:nvSpPr>
        <dsp:cNvPr id="0" name=""/>
        <dsp:cNvSpPr/>
      </dsp:nvSpPr>
      <dsp:spPr>
        <a:xfrm>
          <a:off x="2161273" y="1346830"/>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4-D</a:t>
          </a:r>
        </a:p>
      </dsp:txBody>
      <dsp:txXfrm>
        <a:off x="2166742" y="1352299"/>
        <a:ext cx="269138" cy="175779"/>
      </dsp:txXfrm>
    </dsp:sp>
    <dsp:sp modelId="{FE7048E6-A9E7-5C4F-99E7-698812E27DF8}">
      <dsp:nvSpPr>
        <dsp:cNvPr id="0" name=""/>
        <dsp:cNvSpPr/>
      </dsp:nvSpPr>
      <dsp:spPr>
        <a:xfrm>
          <a:off x="2255592" y="1487827"/>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E84F6B-6B27-7240-AC8C-A8526888DD6A}">
      <dsp:nvSpPr>
        <dsp:cNvPr id="0" name=""/>
        <dsp:cNvSpPr/>
      </dsp:nvSpPr>
      <dsp:spPr>
        <a:xfrm>
          <a:off x="2161273" y="1608234"/>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4-E</a:t>
          </a:r>
        </a:p>
      </dsp:txBody>
      <dsp:txXfrm>
        <a:off x="2166742" y="1613703"/>
        <a:ext cx="269138" cy="175779"/>
      </dsp:txXfrm>
    </dsp:sp>
    <dsp:sp modelId="{942B0CB7-15AD-8949-A683-0B2B3B830EFB}">
      <dsp:nvSpPr>
        <dsp:cNvPr id="0" name=""/>
        <dsp:cNvSpPr/>
      </dsp:nvSpPr>
      <dsp:spPr>
        <a:xfrm>
          <a:off x="2255592" y="1749232"/>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CCA55E-EAC4-6740-BB33-612518DB1175}">
      <dsp:nvSpPr>
        <dsp:cNvPr id="0" name=""/>
        <dsp:cNvSpPr/>
      </dsp:nvSpPr>
      <dsp:spPr>
        <a:xfrm>
          <a:off x="2161273" y="1869639"/>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4-F</a:t>
          </a:r>
        </a:p>
      </dsp:txBody>
      <dsp:txXfrm>
        <a:off x="2166742" y="1875108"/>
        <a:ext cx="269138" cy="175779"/>
      </dsp:txXfrm>
    </dsp:sp>
    <dsp:sp modelId="{3A974C6D-FE8B-B14A-99F5-8211BCEC48A1}">
      <dsp:nvSpPr>
        <dsp:cNvPr id="0" name=""/>
        <dsp:cNvSpPr/>
      </dsp:nvSpPr>
      <dsp:spPr>
        <a:xfrm>
          <a:off x="1937212" y="180804"/>
          <a:ext cx="728198" cy="91440"/>
        </a:xfrm>
        <a:custGeom>
          <a:avLst/>
          <a:gdLst/>
          <a:ahLst/>
          <a:cxnLst/>
          <a:rect l="0" t="0" r="0" b="0"/>
          <a:pathLst>
            <a:path>
              <a:moveTo>
                <a:pt x="0" y="45720"/>
              </a:moveTo>
              <a:lnTo>
                <a:pt x="0" y="83063"/>
              </a:lnTo>
              <a:lnTo>
                <a:pt x="728198" y="83063"/>
              </a:lnTo>
              <a:lnTo>
                <a:pt x="728198" y="1204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3D9B14-4150-1741-9992-3EC84AB0BDDE}">
      <dsp:nvSpPr>
        <dsp:cNvPr id="0" name=""/>
        <dsp:cNvSpPr/>
      </dsp:nvSpPr>
      <dsp:spPr>
        <a:xfrm>
          <a:off x="2525373" y="301211"/>
          <a:ext cx="280076" cy="186717"/>
        </a:xfrm>
        <a:prstGeom prst="roundRect">
          <a:avLst>
            <a:gd name="adj" fmla="val 10000"/>
          </a:avLst>
        </a:prstGeom>
        <a:solidFill>
          <a:srgbClr val="20368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5</a:t>
          </a:r>
        </a:p>
      </dsp:txBody>
      <dsp:txXfrm>
        <a:off x="2530842" y="306680"/>
        <a:ext cx="269138" cy="175779"/>
      </dsp:txXfrm>
    </dsp:sp>
    <dsp:sp modelId="{2C5FC407-CEA5-ED42-9E89-0CEE6FB18797}">
      <dsp:nvSpPr>
        <dsp:cNvPr id="0" name=""/>
        <dsp:cNvSpPr/>
      </dsp:nvSpPr>
      <dsp:spPr>
        <a:xfrm>
          <a:off x="2619691" y="442208"/>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D624D4-AD14-0B4F-B4D4-5CDB0934EFA3}">
      <dsp:nvSpPr>
        <dsp:cNvPr id="0" name=""/>
        <dsp:cNvSpPr/>
      </dsp:nvSpPr>
      <dsp:spPr>
        <a:xfrm>
          <a:off x="2525373" y="562616"/>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5-A</a:t>
          </a:r>
        </a:p>
      </dsp:txBody>
      <dsp:txXfrm>
        <a:off x="2530842" y="568085"/>
        <a:ext cx="269138" cy="175779"/>
      </dsp:txXfrm>
    </dsp:sp>
    <dsp:sp modelId="{D133A56D-6DC2-DF42-A16A-DA63F7094723}">
      <dsp:nvSpPr>
        <dsp:cNvPr id="0" name=""/>
        <dsp:cNvSpPr/>
      </dsp:nvSpPr>
      <dsp:spPr>
        <a:xfrm>
          <a:off x="2619691" y="703613"/>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1CF57B-C86B-5541-9AA3-FA3AB69CD924}">
      <dsp:nvSpPr>
        <dsp:cNvPr id="0" name=""/>
        <dsp:cNvSpPr/>
      </dsp:nvSpPr>
      <dsp:spPr>
        <a:xfrm>
          <a:off x="2525373" y="824020"/>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5-B</a:t>
          </a:r>
        </a:p>
      </dsp:txBody>
      <dsp:txXfrm>
        <a:off x="2530842" y="829489"/>
        <a:ext cx="269138" cy="175779"/>
      </dsp:txXfrm>
    </dsp:sp>
    <dsp:sp modelId="{02DEB408-CF9D-C04B-9D2C-5207D1192CB1}">
      <dsp:nvSpPr>
        <dsp:cNvPr id="0" name=""/>
        <dsp:cNvSpPr/>
      </dsp:nvSpPr>
      <dsp:spPr>
        <a:xfrm>
          <a:off x="2619691" y="965018"/>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789808-67A1-1949-A01C-78496946D095}">
      <dsp:nvSpPr>
        <dsp:cNvPr id="0" name=""/>
        <dsp:cNvSpPr/>
      </dsp:nvSpPr>
      <dsp:spPr>
        <a:xfrm>
          <a:off x="2525373" y="1085425"/>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5-C</a:t>
          </a:r>
        </a:p>
      </dsp:txBody>
      <dsp:txXfrm>
        <a:off x="2530842" y="1090894"/>
        <a:ext cx="269138" cy="175779"/>
      </dsp:txXfrm>
    </dsp:sp>
    <dsp:sp modelId="{A3CDFF9B-A8D1-874D-B4DD-4FE21C54A558}">
      <dsp:nvSpPr>
        <dsp:cNvPr id="0" name=""/>
        <dsp:cNvSpPr/>
      </dsp:nvSpPr>
      <dsp:spPr>
        <a:xfrm>
          <a:off x="2619691" y="1226423"/>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6916B9-307A-3243-8E25-D7E5557FA832}">
      <dsp:nvSpPr>
        <dsp:cNvPr id="0" name=""/>
        <dsp:cNvSpPr/>
      </dsp:nvSpPr>
      <dsp:spPr>
        <a:xfrm>
          <a:off x="2525373" y="1346830"/>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5-D</a:t>
          </a:r>
        </a:p>
      </dsp:txBody>
      <dsp:txXfrm>
        <a:off x="2530842" y="1352299"/>
        <a:ext cx="269138" cy="175779"/>
      </dsp:txXfrm>
    </dsp:sp>
    <dsp:sp modelId="{D3531850-549D-774E-BE92-58F874F898F6}">
      <dsp:nvSpPr>
        <dsp:cNvPr id="0" name=""/>
        <dsp:cNvSpPr/>
      </dsp:nvSpPr>
      <dsp:spPr>
        <a:xfrm>
          <a:off x="2619691" y="1487827"/>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09C8B4-3C18-EF48-A380-91DA3D41B081}">
      <dsp:nvSpPr>
        <dsp:cNvPr id="0" name=""/>
        <dsp:cNvSpPr/>
      </dsp:nvSpPr>
      <dsp:spPr>
        <a:xfrm>
          <a:off x="2525373" y="1608234"/>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5-E</a:t>
          </a:r>
        </a:p>
      </dsp:txBody>
      <dsp:txXfrm>
        <a:off x="2530842" y="1613703"/>
        <a:ext cx="269138" cy="175779"/>
      </dsp:txXfrm>
    </dsp:sp>
    <dsp:sp modelId="{B0BA7F80-7AEA-EE4F-8862-E1A5B646CDE7}">
      <dsp:nvSpPr>
        <dsp:cNvPr id="0" name=""/>
        <dsp:cNvSpPr/>
      </dsp:nvSpPr>
      <dsp:spPr>
        <a:xfrm>
          <a:off x="2619691" y="1749232"/>
          <a:ext cx="91440" cy="91440"/>
        </a:xfrm>
        <a:custGeom>
          <a:avLst/>
          <a:gdLst/>
          <a:ahLst/>
          <a:cxnLst/>
          <a:rect l="0" t="0" r="0" b="0"/>
          <a:pathLst>
            <a:path>
              <a:moveTo>
                <a:pt x="45720" y="45720"/>
              </a:moveTo>
              <a:lnTo>
                <a:pt x="45720" y="1204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62D594-D4AD-754F-BA5C-BA4F788280A7}">
      <dsp:nvSpPr>
        <dsp:cNvPr id="0" name=""/>
        <dsp:cNvSpPr/>
      </dsp:nvSpPr>
      <dsp:spPr>
        <a:xfrm>
          <a:off x="2525373" y="1869639"/>
          <a:ext cx="280076" cy="186717"/>
        </a:xfrm>
        <a:prstGeom prst="roundRect">
          <a:avLst>
            <a:gd name="adj" fmla="val 10000"/>
          </a:avLst>
        </a:prstGeom>
        <a:solidFill>
          <a:srgbClr val="000B4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5-F</a:t>
          </a:r>
        </a:p>
      </dsp:txBody>
      <dsp:txXfrm>
        <a:off x="2530842" y="1875108"/>
        <a:ext cx="269138" cy="17577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723e6ddfe3_2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0" name="Google Shape;1070;g723e6ddfe3_2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1" name="Google Shape;1071;g723e6ddfe3_2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1773987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8" name="Google Shape;758;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1770290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74" name="Google Shape;87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1884996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4209783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212203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7524f2ffd8_1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2" name="Google Shape;1122;g7524f2ffd8_1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3" name="Google Shape;1123;g7524f2ffd8_1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231940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524f2ffd8_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1" name="Google Shape;1131;g7524f2ffd8_1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2" name="Google Shape;1132;g7524f2ffd8_1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632099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524f2ffd8_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1" name="Google Shape;1131;g7524f2ffd8_1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2" name="Google Shape;1132;g7524f2ffd8_1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extLst>
      <p:ext uri="{BB962C8B-B14F-4D97-AF65-F5344CB8AC3E}">
        <p14:creationId xmlns:p14="http://schemas.microsoft.com/office/powerpoint/2010/main" val="3537865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8" name="Google Shape;758;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extLst>
      <p:ext uri="{BB962C8B-B14F-4D97-AF65-F5344CB8AC3E}">
        <p14:creationId xmlns:p14="http://schemas.microsoft.com/office/powerpoint/2010/main" val="3193163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1032037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713283e0a6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g713283e0a6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g713283e0a6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3523735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1371980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extLst>
      <p:ext uri="{BB962C8B-B14F-4D97-AF65-F5344CB8AC3E}">
        <p14:creationId xmlns:p14="http://schemas.microsoft.com/office/powerpoint/2010/main" val="770940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extLst>
      <p:ext uri="{BB962C8B-B14F-4D97-AF65-F5344CB8AC3E}">
        <p14:creationId xmlns:p14="http://schemas.microsoft.com/office/powerpoint/2010/main" val="1611240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extLst>
      <p:ext uri="{BB962C8B-B14F-4D97-AF65-F5344CB8AC3E}">
        <p14:creationId xmlns:p14="http://schemas.microsoft.com/office/powerpoint/2010/main" val="347707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5" name="Google Shape;735;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6" name="Google Shape;736;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7230634d76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3" name="Google Shape;773;g7230634d76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74" name="Google Shape;774;g7230634d76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27446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4" name="Google Shape;87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extLst>
      <p:ext uri="{BB962C8B-B14F-4D97-AF65-F5344CB8AC3E}">
        <p14:creationId xmlns:p14="http://schemas.microsoft.com/office/powerpoint/2010/main" val="311957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1845427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extLst>
      <p:ext uri="{BB962C8B-B14F-4D97-AF65-F5344CB8AC3E}">
        <p14:creationId xmlns:p14="http://schemas.microsoft.com/office/powerpoint/2010/main" val="2441457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7230634d76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3" name="Google Shape;773;g7230634d76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74" name="Google Shape;774;g7230634d76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2682154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extLst>
      <p:ext uri="{BB962C8B-B14F-4D97-AF65-F5344CB8AC3E}">
        <p14:creationId xmlns:p14="http://schemas.microsoft.com/office/powerpoint/2010/main" val="3423897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8" name="Google Shape;99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9" name="Google Shape;99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1" name="Google Shape;104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2" name="Google Shape;104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1" name="Google Shape;104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2" name="Google Shape;104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extLst>
      <p:ext uri="{BB962C8B-B14F-4D97-AF65-F5344CB8AC3E}">
        <p14:creationId xmlns:p14="http://schemas.microsoft.com/office/powerpoint/2010/main" val="1644973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extLst>
      <p:ext uri="{BB962C8B-B14F-4D97-AF65-F5344CB8AC3E}">
        <p14:creationId xmlns:p14="http://schemas.microsoft.com/office/powerpoint/2010/main" val="2686834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extLst>
      <p:ext uri="{BB962C8B-B14F-4D97-AF65-F5344CB8AC3E}">
        <p14:creationId xmlns:p14="http://schemas.microsoft.com/office/powerpoint/2010/main" val="20581247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extLst>
      <p:ext uri="{BB962C8B-B14F-4D97-AF65-F5344CB8AC3E}">
        <p14:creationId xmlns:p14="http://schemas.microsoft.com/office/powerpoint/2010/main" val="5923909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extLst>
      <p:ext uri="{BB962C8B-B14F-4D97-AF65-F5344CB8AC3E}">
        <p14:creationId xmlns:p14="http://schemas.microsoft.com/office/powerpoint/2010/main" val="35426842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extLst>
      <p:ext uri="{BB962C8B-B14F-4D97-AF65-F5344CB8AC3E}">
        <p14:creationId xmlns:p14="http://schemas.microsoft.com/office/powerpoint/2010/main" val="2702145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extLst>
      <p:ext uri="{BB962C8B-B14F-4D97-AF65-F5344CB8AC3E}">
        <p14:creationId xmlns:p14="http://schemas.microsoft.com/office/powerpoint/2010/main" val="3339913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extLst>
      <p:ext uri="{BB962C8B-B14F-4D97-AF65-F5344CB8AC3E}">
        <p14:creationId xmlns:p14="http://schemas.microsoft.com/office/powerpoint/2010/main" val="1652324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5" name="Google Shape;735;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6" name="Google Shape;736;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extLst>
      <p:ext uri="{BB962C8B-B14F-4D97-AF65-F5344CB8AC3E}">
        <p14:creationId xmlns:p14="http://schemas.microsoft.com/office/powerpoint/2010/main" val="10378652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extLst>
      <p:ext uri="{BB962C8B-B14F-4D97-AF65-F5344CB8AC3E}">
        <p14:creationId xmlns:p14="http://schemas.microsoft.com/office/powerpoint/2010/main" val="1044377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extLst>
      <p:ext uri="{BB962C8B-B14F-4D97-AF65-F5344CB8AC3E}">
        <p14:creationId xmlns:p14="http://schemas.microsoft.com/office/powerpoint/2010/main" val="39452828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extLst>
      <p:ext uri="{BB962C8B-B14F-4D97-AF65-F5344CB8AC3E}">
        <p14:creationId xmlns:p14="http://schemas.microsoft.com/office/powerpoint/2010/main" val="27691415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extLst>
      <p:ext uri="{BB962C8B-B14F-4D97-AF65-F5344CB8AC3E}">
        <p14:creationId xmlns:p14="http://schemas.microsoft.com/office/powerpoint/2010/main" val="2486799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extLst>
      <p:ext uri="{BB962C8B-B14F-4D97-AF65-F5344CB8AC3E}">
        <p14:creationId xmlns:p14="http://schemas.microsoft.com/office/powerpoint/2010/main" val="36869149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7524f2ffd8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0" name="Google Shape;1140;g7524f2ffd8_1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1" name="Google Shape;1141;g7524f2ffd8_1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extLst>
      <p:ext uri="{BB962C8B-B14F-4D97-AF65-F5344CB8AC3E}">
        <p14:creationId xmlns:p14="http://schemas.microsoft.com/office/powerpoint/2010/main" val="3638049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7524f2ffd8_1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9" name="Google Shape;1149;g7524f2ffd8_1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0" name="Google Shape;1150;g7524f2ffd8_1_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extLst>
      <p:ext uri="{BB962C8B-B14F-4D97-AF65-F5344CB8AC3E}">
        <p14:creationId xmlns:p14="http://schemas.microsoft.com/office/powerpoint/2010/main" val="5340614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524f2ffd8_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1" name="Google Shape;1131;g7524f2ffd8_1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2" name="Google Shape;1132;g7524f2ffd8_1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extLst>
      <p:ext uri="{BB962C8B-B14F-4D97-AF65-F5344CB8AC3E}">
        <p14:creationId xmlns:p14="http://schemas.microsoft.com/office/powerpoint/2010/main" val="3172538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2" name="Google Shape;70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3" name="Google Shape;70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13002004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524f2ffd8_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1" name="Google Shape;1131;g7524f2ffd8_1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2" name="Google Shape;1132;g7524f2ffd8_1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extLst>
      <p:ext uri="{BB962C8B-B14F-4D97-AF65-F5344CB8AC3E}">
        <p14:creationId xmlns:p14="http://schemas.microsoft.com/office/powerpoint/2010/main" val="4592015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8" name="Google Shape;758;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extLst>
      <p:ext uri="{BB962C8B-B14F-4D97-AF65-F5344CB8AC3E}">
        <p14:creationId xmlns:p14="http://schemas.microsoft.com/office/powerpoint/2010/main" val="2706065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4" name="Google Shape;87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extLst>
      <p:ext uri="{BB962C8B-B14F-4D97-AF65-F5344CB8AC3E}">
        <p14:creationId xmlns:p14="http://schemas.microsoft.com/office/powerpoint/2010/main" val="37358055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5" name="Google Shape;87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6" name="Google Shape;87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extLst>
      <p:ext uri="{BB962C8B-B14F-4D97-AF65-F5344CB8AC3E}">
        <p14:creationId xmlns:p14="http://schemas.microsoft.com/office/powerpoint/2010/main" val="3843152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8" name="Google Shape;758;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4" name="Google Shape;87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314220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1926343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1" name="Google Shape;9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3015100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
        <p:cNvGrpSpPr/>
        <p:nvPr/>
      </p:nvGrpSpPr>
      <p:grpSpPr>
        <a:xfrm>
          <a:off x="0" y="0"/>
          <a:ext cx="0" cy="0"/>
          <a:chOff x="0" y="0"/>
          <a:chExt cx="0" cy="0"/>
        </a:xfrm>
      </p:grpSpPr>
      <p:sp>
        <p:nvSpPr>
          <p:cNvPr id="17" name="Google Shape;1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3"/>
        <p:cNvGrpSpPr/>
        <p:nvPr/>
      </p:nvGrpSpPr>
      <p:grpSpPr>
        <a:xfrm>
          <a:off x="0" y="0"/>
          <a:ext cx="0" cy="0"/>
          <a:chOff x="0" y="0"/>
          <a:chExt cx="0" cy="0"/>
        </a:xfrm>
      </p:grpSpPr>
      <p:sp>
        <p:nvSpPr>
          <p:cNvPr id="94" name="Google Shape;94;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cxnSp>
        <p:nvCxnSpPr>
          <p:cNvPr id="98" name="Google Shape;98;p19"/>
          <p:cNvCxnSpPr/>
          <p:nvPr/>
        </p:nvCxnSpPr>
        <p:spPr>
          <a:xfrm>
            <a:off x="363855" y="778490"/>
            <a:ext cx="11464290" cy="0"/>
          </a:xfrm>
          <a:prstGeom prst="straightConnector1">
            <a:avLst/>
          </a:prstGeom>
          <a:noFill/>
          <a:ln w="9525" cap="flat" cmpd="sng">
            <a:solidFill>
              <a:srgbClr val="44546A"/>
            </a:solidFill>
            <a:prstDash val="solid"/>
            <a:miter lim="800000"/>
            <a:headEnd type="none" w="sm" len="sm"/>
            <a:tailEnd type="none" w="sm" len="sm"/>
          </a:ln>
        </p:spPr>
      </p:cxnSp>
      <p:cxnSp>
        <p:nvCxnSpPr>
          <p:cNvPr id="99" name="Google Shape;99;p19"/>
          <p:cNvCxnSpPr/>
          <p:nvPr/>
        </p:nvCxnSpPr>
        <p:spPr>
          <a:xfrm>
            <a:off x="11584305" y="163830"/>
            <a:ext cx="0" cy="796290"/>
          </a:xfrm>
          <a:prstGeom prst="straightConnector1">
            <a:avLst/>
          </a:prstGeom>
          <a:noFill/>
          <a:ln w="9525" cap="flat" cmpd="sng">
            <a:solidFill>
              <a:srgbClr val="44546A"/>
            </a:solidFill>
            <a:prstDash val="solid"/>
            <a:miter lim="800000"/>
            <a:headEnd type="none" w="sm" len="sm"/>
            <a:tailEnd type="none" w="sm" len="sm"/>
          </a:ln>
        </p:spPr>
      </p:cxnSp>
      <p:sp>
        <p:nvSpPr>
          <p:cNvPr id="100" name="Google Shape;100;p19"/>
          <p:cNvSpPr txBox="1">
            <a:spLocks noGrp="1"/>
          </p:cNvSpPr>
          <p:nvPr>
            <p:ph type="body" idx="2"/>
          </p:nvPr>
        </p:nvSpPr>
        <p:spPr>
          <a:xfrm>
            <a:off x="363854" y="136525"/>
            <a:ext cx="11220300" cy="642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sz="2800" b="0" i="0">
                <a:latin typeface="Avenir"/>
                <a:ea typeface="Avenir"/>
                <a:cs typeface="Avenir"/>
                <a:sym typeface="Aveni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1"/>
        <p:cNvGrpSpPr/>
        <p:nvPr/>
      </p:nvGrpSpPr>
      <p:grpSpPr>
        <a:xfrm>
          <a:off x="0" y="0"/>
          <a:ext cx="0" cy="0"/>
          <a:chOff x="0" y="0"/>
          <a:chExt cx="0" cy="0"/>
        </a:xfrm>
      </p:grpSpPr>
      <p:sp>
        <p:nvSpPr>
          <p:cNvPr id="102" name="Google Shape;102;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4" name="Google Shape;10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20"/>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0" name="Google Shape;11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3" name="Google Shape;123;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5" name="Google Shape;125;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7" name="Google Shape;137;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8" name="Google Shape;13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2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44" name="Google Shape;144;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5" name="Google Shape;14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3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3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3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3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3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9" name="Google Shape;69;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oleObject" Target="../embeddings/oleObject2.bin"/><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vmlDrawing" Target="../drawings/vmlDrawing2.v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5" Type="http://schemas.openxmlformats.org/officeDocument/2006/relationships/image" Target="../media/image2.png"/><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10" name="Google Shape;10;p16"/>
          <p:cNvGraphicFramePr/>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20" name="think-cell Slide" r:id="rId12" imgW="1587" imgH="1587" progId="TCLayout.ActiveDocument.1">
                  <p:embed/>
                </p:oleObj>
              </mc:Choice>
              <mc:Fallback>
                <p:oleObj name="think-cell Slide" r:id="rId12" imgW="1587" imgH="1587" progId="TCLayout.ActiveDocument.1">
                  <p:embed/>
                  <p:pic>
                    <p:nvPicPr>
                      <p:cNvPr id="10" name="Google Shape;10;p16"/>
                      <p:cNvPicPr preferRelativeResize="0"/>
                      <p:nvPr/>
                    </p:nvPicPr>
                    <p:blipFill rotWithShape="1">
                      <a:blip r:embed="rId13">
                        <a:alphaModFix/>
                      </a:blip>
                      <a:srcRect/>
                      <a:stretch/>
                    </p:blipFill>
                    <p:spPr>
                      <a:xfrm>
                        <a:off x="1588" y="1588"/>
                        <a:ext cx="1587" cy="1587"/>
                      </a:xfrm>
                      <a:prstGeom prst="rect">
                        <a:avLst/>
                      </a:prstGeom>
                      <a:noFill/>
                      <a:ln>
                        <a:noFill/>
                      </a:ln>
                    </p:spPr>
                  </p:pic>
                </p:oleObj>
              </mc:Fallback>
            </mc:AlternateContent>
          </a:graphicData>
        </a:graphic>
      </p:graphicFrame>
      <p:sp>
        <p:nvSpPr>
          <p:cNvPr id="11" name="Google Shape;11;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graphicFrame>
        <p:nvGraphicFramePr>
          <p:cNvPr id="86" name="Google Shape;86;p18" hidden="1"/>
          <p:cNvGraphicFramePr/>
          <p:nvPr>
            <p:extLst>
              <p:ext uri="{D42A27DB-BD31-4B8C-83A1-F6EECF244321}">
                <p14:modId xmlns:p14="http://schemas.microsoft.com/office/powerpoint/2010/main" val="24684761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45" name="think-cell Slide" r:id="rId13" imgW="1587" imgH="1587" progId="TCLayout.ActiveDocument.1">
                  <p:embed/>
                </p:oleObj>
              </mc:Choice>
              <mc:Fallback>
                <p:oleObj name="think-cell Slide" r:id="rId13" imgW="1587" imgH="1587" progId="TCLayout.ActiveDocument.1">
                  <p:embed/>
                  <p:pic>
                    <p:nvPicPr>
                      <p:cNvPr id="86" name="Google Shape;86;p18"/>
                      <p:cNvPicPr preferRelativeResize="0"/>
                      <p:nvPr/>
                    </p:nvPicPr>
                    <p:blipFill rotWithShape="1">
                      <a:blip r:embed="rId14">
                        <a:alphaModFix/>
                      </a:blip>
                      <a:srcRect/>
                      <a:stretch/>
                    </p:blipFill>
                    <p:spPr>
                      <a:xfrm>
                        <a:off x="1588" y="1588"/>
                        <a:ext cx="1587" cy="1587"/>
                      </a:xfrm>
                      <a:prstGeom prst="rect">
                        <a:avLst/>
                      </a:prstGeom>
                      <a:noFill/>
                      <a:ln>
                        <a:noFill/>
                      </a:ln>
                    </p:spPr>
                  </p:pic>
                </p:oleObj>
              </mc:Fallback>
            </mc:AlternateContent>
          </a:graphicData>
        </a:graphic>
      </p:graphicFrame>
      <p:sp>
        <p:nvSpPr>
          <p:cNvPr id="87" name="Google Shape;87;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8" name="Google Shape;88;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9" name="Google Shape;8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1" name="Google Shape;9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r>
              <a:rPr lang="en-US"/>
              <a:t>/20</a:t>
            </a:r>
            <a:endParaRPr sz="1400">
              <a:solidFill>
                <a:srgbClr val="000000"/>
              </a:solidFill>
              <a:latin typeface="Arial"/>
              <a:ea typeface="Arial"/>
              <a:cs typeface="Arial"/>
              <a:sym typeface="Arial"/>
            </a:endParaRPr>
          </a:p>
        </p:txBody>
      </p:sp>
      <p:pic>
        <p:nvPicPr>
          <p:cNvPr id="92" name="Google Shape;92;p18"/>
          <p:cNvPicPr preferRelativeResize="0"/>
          <p:nvPr/>
        </p:nvPicPr>
        <p:blipFill rotWithShape="1">
          <a:blip r:embed="rId15">
            <a:alphaModFix/>
          </a:blip>
          <a:srcRect/>
          <a:stretch/>
        </p:blipFill>
        <p:spPr>
          <a:xfrm>
            <a:off x="47387" y="6373857"/>
            <a:ext cx="667225" cy="360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0.xml"/><Relationship Id="rId7" Type="http://schemas.openxmlformats.org/officeDocument/2006/relationships/image" Target="../media/image6.jpg"/><Relationship Id="rId2" Type="http://schemas.openxmlformats.org/officeDocument/2006/relationships/tags" Target="../tags/tag5.xml"/><Relationship Id="rId1" Type="http://schemas.openxmlformats.org/officeDocument/2006/relationships/vmlDrawing" Target="../drawings/vmlDrawing6.vml"/><Relationship Id="rId6" Type="http://schemas.openxmlformats.org/officeDocument/2006/relationships/image" Target="../media/image27.emf"/><Relationship Id="rId5" Type="http://schemas.openxmlformats.org/officeDocument/2006/relationships/oleObject" Target="../embeddings/oleObject6.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slideLayout" Target="../slideLayouts/slideLayout10.xml"/><Relationship Id="rId7" Type="http://schemas.openxmlformats.org/officeDocument/2006/relationships/image" Target="../media/image6.jpg"/><Relationship Id="rId2" Type="http://schemas.openxmlformats.org/officeDocument/2006/relationships/tags" Target="../tags/tag6.xml"/><Relationship Id="rId1" Type="http://schemas.openxmlformats.org/officeDocument/2006/relationships/vmlDrawing" Target="../drawings/vmlDrawing7.vml"/><Relationship Id="rId6" Type="http://schemas.openxmlformats.org/officeDocument/2006/relationships/image" Target="../media/image20.emf"/><Relationship Id="rId5" Type="http://schemas.openxmlformats.org/officeDocument/2006/relationships/oleObject" Target="../embeddings/oleObject7.bin"/><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10.xml"/><Relationship Id="rId7" Type="http://schemas.openxmlformats.org/officeDocument/2006/relationships/image" Target="../media/image16.png"/><Relationship Id="rId12" Type="http://schemas.openxmlformats.org/officeDocument/2006/relationships/image" Target="../media/image32.emf"/><Relationship Id="rId2" Type="http://schemas.openxmlformats.org/officeDocument/2006/relationships/tags" Target="../tags/tag7.xml"/><Relationship Id="rId1" Type="http://schemas.openxmlformats.org/officeDocument/2006/relationships/vmlDrawing" Target="../drawings/vmlDrawing8.vml"/><Relationship Id="rId6" Type="http://schemas.openxmlformats.org/officeDocument/2006/relationships/image" Target="../media/image20.emf"/><Relationship Id="rId11" Type="http://schemas.openxmlformats.org/officeDocument/2006/relationships/image" Target="../media/image31.emf"/><Relationship Id="rId5" Type="http://schemas.openxmlformats.org/officeDocument/2006/relationships/oleObject" Target="../embeddings/oleObject8.bin"/><Relationship Id="rId10" Type="http://schemas.openxmlformats.org/officeDocument/2006/relationships/image" Target="../media/image24.svg"/><Relationship Id="rId4" Type="http://schemas.openxmlformats.org/officeDocument/2006/relationships/notesSlide" Target="../notesSlides/notesSlide14.xml"/><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45.png"/><Relationship Id="rId3" Type="http://schemas.openxmlformats.org/officeDocument/2006/relationships/slideLayout" Target="../slideLayouts/slideLayout10.xml"/><Relationship Id="rId7" Type="http://schemas.openxmlformats.org/officeDocument/2006/relationships/image" Target="../media/image16.png"/><Relationship Id="rId12" Type="http://schemas.openxmlformats.org/officeDocument/2006/relationships/image" Target="../media/image44.png"/><Relationship Id="rId2" Type="http://schemas.openxmlformats.org/officeDocument/2006/relationships/tags" Target="../tags/tag8.xml"/><Relationship Id="rId1" Type="http://schemas.openxmlformats.org/officeDocument/2006/relationships/vmlDrawing" Target="../drawings/vmlDrawing9.vml"/><Relationship Id="rId6" Type="http://schemas.openxmlformats.org/officeDocument/2006/relationships/image" Target="../media/image20.emf"/><Relationship Id="rId11" Type="http://schemas.openxmlformats.org/officeDocument/2006/relationships/image" Target="../media/image43.png"/><Relationship Id="rId5" Type="http://schemas.openxmlformats.org/officeDocument/2006/relationships/oleObject" Target="../embeddings/oleObject9.bin"/><Relationship Id="rId10" Type="http://schemas.openxmlformats.org/officeDocument/2006/relationships/image" Target="../media/image24.svg"/><Relationship Id="rId4" Type="http://schemas.openxmlformats.org/officeDocument/2006/relationships/notesSlide" Target="../notesSlides/notesSlide19.xml"/><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10.xml"/><Relationship Id="rId7" Type="http://schemas.openxmlformats.org/officeDocument/2006/relationships/image" Target="../media/image16.png"/><Relationship Id="rId12" Type="http://schemas.openxmlformats.org/officeDocument/2006/relationships/image" Target="../media/image47.png"/><Relationship Id="rId2" Type="http://schemas.openxmlformats.org/officeDocument/2006/relationships/tags" Target="../tags/tag9.xml"/><Relationship Id="rId1" Type="http://schemas.openxmlformats.org/officeDocument/2006/relationships/vmlDrawing" Target="../drawings/vmlDrawing10.vml"/><Relationship Id="rId6" Type="http://schemas.openxmlformats.org/officeDocument/2006/relationships/image" Target="../media/image20.emf"/><Relationship Id="rId11" Type="http://schemas.openxmlformats.org/officeDocument/2006/relationships/image" Target="../media/image46.png"/><Relationship Id="rId5" Type="http://schemas.openxmlformats.org/officeDocument/2006/relationships/oleObject" Target="../embeddings/oleObject10.bin"/><Relationship Id="rId10" Type="http://schemas.openxmlformats.org/officeDocument/2006/relationships/image" Target="../media/image24.svg"/><Relationship Id="rId4" Type="http://schemas.openxmlformats.org/officeDocument/2006/relationships/notesSlide" Target="../notesSlides/notesSlide20.xml"/><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50.png"/><Relationship Id="rId3" Type="http://schemas.openxmlformats.org/officeDocument/2006/relationships/slideLayout" Target="../slideLayouts/slideLayout10.xml"/><Relationship Id="rId7" Type="http://schemas.openxmlformats.org/officeDocument/2006/relationships/image" Target="../media/image6.jpg"/><Relationship Id="rId12" Type="http://schemas.openxmlformats.org/officeDocument/2006/relationships/image" Target="../media/image49.png"/><Relationship Id="rId2" Type="http://schemas.openxmlformats.org/officeDocument/2006/relationships/tags" Target="../tags/tag10.xml"/><Relationship Id="rId1" Type="http://schemas.openxmlformats.org/officeDocument/2006/relationships/vmlDrawing" Target="../drawings/vmlDrawing11.vml"/><Relationship Id="rId6" Type="http://schemas.openxmlformats.org/officeDocument/2006/relationships/image" Target="../media/image20.emf"/><Relationship Id="rId11" Type="http://schemas.openxmlformats.org/officeDocument/2006/relationships/image" Target="../media/image48.png"/><Relationship Id="rId5" Type="http://schemas.openxmlformats.org/officeDocument/2006/relationships/oleObject" Target="../embeddings/oleObject11.bin"/><Relationship Id="rId10" Type="http://schemas.openxmlformats.org/officeDocument/2006/relationships/image" Target="../media/image16.png"/><Relationship Id="rId4" Type="http://schemas.openxmlformats.org/officeDocument/2006/relationships/notesSlide" Target="../notesSlides/notesSlide21.xml"/><Relationship Id="rId9" Type="http://schemas.openxmlformats.org/officeDocument/2006/relationships/image" Target="../media/image24.svg"/><Relationship Id="rId14"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10.xml"/><Relationship Id="rId7" Type="http://schemas.openxmlformats.org/officeDocument/2006/relationships/image" Target="../media/image16.png"/><Relationship Id="rId12" Type="http://schemas.openxmlformats.org/officeDocument/2006/relationships/image" Target="../media/image53.png"/><Relationship Id="rId2" Type="http://schemas.openxmlformats.org/officeDocument/2006/relationships/tags" Target="../tags/tag11.xml"/><Relationship Id="rId1" Type="http://schemas.openxmlformats.org/officeDocument/2006/relationships/vmlDrawing" Target="../drawings/vmlDrawing12.vml"/><Relationship Id="rId6" Type="http://schemas.openxmlformats.org/officeDocument/2006/relationships/image" Target="../media/image20.emf"/><Relationship Id="rId11" Type="http://schemas.openxmlformats.org/officeDocument/2006/relationships/image" Target="../media/image52.png"/><Relationship Id="rId5" Type="http://schemas.openxmlformats.org/officeDocument/2006/relationships/oleObject" Target="../embeddings/oleObject12.bin"/><Relationship Id="rId10" Type="http://schemas.openxmlformats.org/officeDocument/2006/relationships/image" Target="../media/image24.svg"/><Relationship Id="rId4" Type="http://schemas.openxmlformats.org/officeDocument/2006/relationships/notesSlide" Target="../notesSlides/notesSlide22.xml"/><Relationship Id="rId9"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10.xml"/><Relationship Id="rId7" Type="http://schemas.openxmlformats.org/officeDocument/2006/relationships/image" Target="../media/image16.png"/><Relationship Id="rId12" Type="http://schemas.openxmlformats.org/officeDocument/2006/relationships/image" Target="../media/image55.png"/><Relationship Id="rId2" Type="http://schemas.openxmlformats.org/officeDocument/2006/relationships/tags" Target="../tags/tag12.xml"/><Relationship Id="rId1" Type="http://schemas.openxmlformats.org/officeDocument/2006/relationships/vmlDrawing" Target="../drawings/vmlDrawing13.vml"/><Relationship Id="rId6" Type="http://schemas.openxmlformats.org/officeDocument/2006/relationships/image" Target="../media/image20.emf"/><Relationship Id="rId11" Type="http://schemas.openxmlformats.org/officeDocument/2006/relationships/image" Target="../media/image54.png"/><Relationship Id="rId5" Type="http://schemas.openxmlformats.org/officeDocument/2006/relationships/oleObject" Target="../embeddings/oleObject13.bin"/><Relationship Id="rId10" Type="http://schemas.openxmlformats.org/officeDocument/2006/relationships/image" Target="../media/image24.svg"/><Relationship Id="rId4" Type="http://schemas.openxmlformats.org/officeDocument/2006/relationships/notesSlide" Target="../notesSlides/notesSlide23.xml"/><Relationship Id="rId9"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6.jpg"/><Relationship Id="rId7"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57.svg"/></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10.xml"/><Relationship Id="rId7" Type="http://schemas.openxmlformats.org/officeDocument/2006/relationships/image" Target="../media/image16.png"/><Relationship Id="rId2" Type="http://schemas.openxmlformats.org/officeDocument/2006/relationships/tags" Target="../tags/tag13.xml"/><Relationship Id="rId1" Type="http://schemas.openxmlformats.org/officeDocument/2006/relationships/vmlDrawing" Target="../drawings/vmlDrawing14.vml"/><Relationship Id="rId6" Type="http://schemas.openxmlformats.org/officeDocument/2006/relationships/image" Target="../media/image58.emf"/><Relationship Id="rId5" Type="http://schemas.openxmlformats.org/officeDocument/2006/relationships/oleObject" Target="../embeddings/oleObject14.bin"/><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6.jpg"/><Relationship Id="rId7" Type="http://schemas.openxmlformats.org/officeDocument/2006/relationships/diagramData" Target="../diagrams/data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5.svg"/><Relationship Id="rId11" Type="http://schemas.microsoft.com/office/2007/relationships/diagramDrawing" Target="../diagrams/drawing1.xml"/><Relationship Id="rId5" Type="http://schemas.openxmlformats.org/officeDocument/2006/relationships/image" Target="../media/image14.png"/><Relationship Id="rId10" Type="http://schemas.openxmlformats.org/officeDocument/2006/relationships/diagramColors" Target="../diagrams/colors1.xml"/><Relationship Id="rId4" Type="http://schemas.openxmlformats.org/officeDocument/2006/relationships/image" Target="../media/image13.png"/><Relationship Id="rId9"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8" Type="http://schemas.openxmlformats.org/officeDocument/2006/relationships/image" Target="../media/image64.jpg"/><Relationship Id="rId3" Type="http://schemas.openxmlformats.org/officeDocument/2006/relationships/image" Target="../media/image59.jpg"/><Relationship Id="rId7" Type="http://schemas.openxmlformats.org/officeDocument/2006/relationships/image" Target="../media/image63.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2.jpg"/><Relationship Id="rId11" Type="http://schemas.openxmlformats.org/officeDocument/2006/relationships/image" Target="../media/image4.png"/><Relationship Id="rId5" Type="http://schemas.openxmlformats.org/officeDocument/2006/relationships/image" Target="../media/image61.jpg"/><Relationship Id="rId10" Type="http://schemas.openxmlformats.org/officeDocument/2006/relationships/image" Target="../media/image66.jpg"/><Relationship Id="rId4" Type="http://schemas.openxmlformats.org/officeDocument/2006/relationships/image" Target="../media/image60.jpg"/><Relationship Id="rId9" Type="http://schemas.openxmlformats.org/officeDocument/2006/relationships/image" Target="../media/image65.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0.xml"/><Relationship Id="rId7" Type="http://schemas.openxmlformats.org/officeDocument/2006/relationships/image" Target="../media/image6.jpg"/><Relationship Id="rId2" Type="http://schemas.openxmlformats.org/officeDocument/2006/relationships/tags" Target="../tags/tag14.xml"/><Relationship Id="rId1" Type="http://schemas.openxmlformats.org/officeDocument/2006/relationships/vmlDrawing" Target="../drawings/vmlDrawing15.vml"/><Relationship Id="rId6" Type="http://schemas.openxmlformats.org/officeDocument/2006/relationships/image" Target="../media/image20.emf"/><Relationship Id="rId5" Type="http://schemas.openxmlformats.org/officeDocument/2006/relationships/oleObject" Target="../embeddings/oleObject15.bin"/><Relationship Id="rId10" Type="http://schemas.openxmlformats.org/officeDocument/2006/relationships/image" Target="../media/image67.emf"/><Relationship Id="rId4" Type="http://schemas.openxmlformats.org/officeDocument/2006/relationships/notesSlide" Target="../notesSlides/notesSlide35.xml"/><Relationship Id="rId9" Type="http://schemas.openxmlformats.org/officeDocument/2006/relationships/image" Target="../media/image24.svg"/></Relationships>
</file>

<file path=ppt/slides/_rels/slide3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0.xml"/><Relationship Id="rId7" Type="http://schemas.openxmlformats.org/officeDocument/2006/relationships/image" Target="../media/image6.jpg"/><Relationship Id="rId12" Type="http://schemas.openxmlformats.org/officeDocument/2006/relationships/image" Target="../media/image69.emf"/><Relationship Id="rId2" Type="http://schemas.openxmlformats.org/officeDocument/2006/relationships/tags" Target="../tags/tag15.xml"/><Relationship Id="rId1" Type="http://schemas.openxmlformats.org/officeDocument/2006/relationships/vmlDrawing" Target="../drawings/vmlDrawing16.vml"/><Relationship Id="rId6" Type="http://schemas.openxmlformats.org/officeDocument/2006/relationships/image" Target="../media/image20.emf"/><Relationship Id="rId11" Type="http://schemas.openxmlformats.org/officeDocument/2006/relationships/image" Target="../media/image68.emf"/><Relationship Id="rId5" Type="http://schemas.openxmlformats.org/officeDocument/2006/relationships/oleObject" Target="../embeddings/oleObject16.bin"/><Relationship Id="rId10" Type="http://schemas.openxmlformats.org/officeDocument/2006/relationships/image" Target="../media/image24.svg"/><Relationship Id="rId4" Type="http://schemas.openxmlformats.org/officeDocument/2006/relationships/notesSlide" Target="../notesSlides/notesSlide36.xml"/><Relationship Id="rId9" Type="http://schemas.openxmlformats.org/officeDocument/2006/relationships/image" Target="../media/image23.png"/></Relationships>
</file>

<file path=ppt/slides/_rels/slide3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0.xml"/><Relationship Id="rId7" Type="http://schemas.openxmlformats.org/officeDocument/2006/relationships/image" Target="../media/image6.jpg"/><Relationship Id="rId12" Type="http://schemas.openxmlformats.org/officeDocument/2006/relationships/image" Target="../media/image71.emf"/><Relationship Id="rId2" Type="http://schemas.openxmlformats.org/officeDocument/2006/relationships/tags" Target="../tags/tag16.xml"/><Relationship Id="rId1" Type="http://schemas.openxmlformats.org/officeDocument/2006/relationships/vmlDrawing" Target="../drawings/vmlDrawing17.vml"/><Relationship Id="rId6" Type="http://schemas.openxmlformats.org/officeDocument/2006/relationships/image" Target="../media/image20.emf"/><Relationship Id="rId11" Type="http://schemas.openxmlformats.org/officeDocument/2006/relationships/image" Target="../media/image70.emf"/><Relationship Id="rId5" Type="http://schemas.openxmlformats.org/officeDocument/2006/relationships/oleObject" Target="../embeddings/oleObject17.bin"/><Relationship Id="rId10" Type="http://schemas.openxmlformats.org/officeDocument/2006/relationships/image" Target="../media/image24.svg"/><Relationship Id="rId4" Type="http://schemas.openxmlformats.org/officeDocument/2006/relationships/notesSlide" Target="../notesSlides/notesSlide37.xml"/><Relationship Id="rId9" Type="http://schemas.openxmlformats.org/officeDocument/2006/relationships/image" Target="../media/image23.png"/></Relationships>
</file>

<file path=ppt/slides/_rels/slide38.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10.xml"/><Relationship Id="rId7" Type="http://schemas.openxmlformats.org/officeDocument/2006/relationships/image" Target="../media/image72.emf"/><Relationship Id="rId2" Type="http://schemas.openxmlformats.org/officeDocument/2006/relationships/tags" Target="../tags/tag17.xml"/><Relationship Id="rId1" Type="http://schemas.openxmlformats.org/officeDocument/2006/relationships/vmlDrawing" Target="../drawings/vmlDrawing18.vml"/><Relationship Id="rId6" Type="http://schemas.openxmlformats.org/officeDocument/2006/relationships/image" Target="../media/image20.emf"/><Relationship Id="rId5" Type="http://schemas.openxmlformats.org/officeDocument/2006/relationships/oleObject" Target="../embeddings/oleObject18.bin"/><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slideLayout" Target="../slideLayouts/slideLayout10.xml"/><Relationship Id="rId7" Type="http://schemas.openxmlformats.org/officeDocument/2006/relationships/image" Target="../media/image6.jpg"/><Relationship Id="rId2" Type="http://schemas.openxmlformats.org/officeDocument/2006/relationships/tags" Target="../tags/tag18.xml"/><Relationship Id="rId1" Type="http://schemas.openxmlformats.org/officeDocument/2006/relationships/vmlDrawing" Target="../drawings/vmlDrawing19.vml"/><Relationship Id="rId6" Type="http://schemas.openxmlformats.org/officeDocument/2006/relationships/image" Target="../media/image20.emf"/><Relationship Id="rId5" Type="http://schemas.openxmlformats.org/officeDocument/2006/relationships/oleObject" Target="../embeddings/oleObject19.bin"/><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0.xml"/><Relationship Id="rId7" Type="http://schemas.openxmlformats.org/officeDocument/2006/relationships/image" Target="../media/image6.jpg"/><Relationship Id="rId2" Type="http://schemas.openxmlformats.org/officeDocument/2006/relationships/tags" Target="../tags/tag19.xml"/><Relationship Id="rId1" Type="http://schemas.openxmlformats.org/officeDocument/2006/relationships/vmlDrawing" Target="../drawings/vmlDrawing20.vml"/><Relationship Id="rId6" Type="http://schemas.openxmlformats.org/officeDocument/2006/relationships/image" Target="../media/image20.emf"/><Relationship Id="rId5" Type="http://schemas.openxmlformats.org/officeDocument/2006/relationships/oleObject" Target="../embeddings/oleObject20.bin"/><Relationship Id="rId10" Type="http://schemas.openxmlformats.org/officeDocument/2006/relationships/image" Target="../media/image74.emf"/><Relationship Id="rId4" Type="http://schemas.openxmlformats.org/officeDocument/2006/relationships/notesSlide" Target="../notesSlides/notesSlide40.xml"/><Relationship Id="rId9" Type="http://schemas.openxmlformats.org/officeDocument/2006/relationships/image" Target="../media/image24.svg"/></Relationships>
</file>

<file path=ppt/slides/_rels/slide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0.xml"/><Relationship Id="rId7" Type="http://schemas.openxmlformats.org/officeDocument/2006/relationships/image" Target="../media/image6.jpg"/><Relationship Id="rId2" Type="http://schemas.openxmlformats.org/officeDocument/2006/relationships/tags" Target="../tags/tag20.xml"/><Relationship Id="rId1" Type="http://schemas.openxmlformats.org/officeDocument/2006/relationships/vmlDrawing" Target="../drawings/vmlDrawing21.vml"/><Relationship Id="rId6" Type="http://schemas.openxmlformats.org/officeDocument/2006/relationships/image" Target="../media/image20.emf"/><Relationship Id="rId5" Type="http://schemas.openxmlformats.org/officeDocument/2006/relationships/oleObject" Target="../embeddings/oleObject21.bin"/><Relationship Id="rId10" Type="http://schemas.openxmlformats.org/officeDocument/2006/relationships/image" Target="../media/image75.emf"/><Relationship Id="rId4" Type="http://schemas.openxmlformats.org/officeDocument/2006/relationships/notesSlide" Target="../notesSlides/notesSlide42.xml"/><Relationship Id="rId9" Type="http://schemas.openxmlformats.org/officeDocument/2006/relationships/image" Target="../media/image24.svg"/></Relationships>
</file>

<file path=ppt/slides/_rels/slide4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0.xml"/><Relationship Id="rId7" Type="http://schemas.openxmlformats.org/officeDocument/2006/relationships/image" Target="../media/image6.jpg"/><Relationship Id="rId2" Type="http://schemas.openxmlformats.org/officeDocument/2006/relationships/tags" Target="../tags/tag21.xml"/><Relationship Id="rId1" Type="http://schemas.openxmlformats.org/officeDocument/2006/relationships/vmlDrawing" Target="../drawings/vmlDrawing22.vml"/><Relationship Id="rId6" Type="http://schemas.openxmlformats.org/officeDocument/2006/relationships/image" Target="../media/image20.emf"/><Relationship Id="rId5" Type="http://schemas.openxmlformats.org/officeDocument/2006/relationships/oleObject" Target="../embeddings/oleObject22.bin"/><Relationship Id="rId10" Type="http://schemas.openxmlformats.org/officeDocument/2006/relationships/image" Target="../media/image76.emf"/><Relationship Id="rId4" Type="http://schemas.openxmlformats.org/officeDocument/2006/relationships/notesSlide" Target="../notesSlides/notesSlide43.xml"/><Relationship Id="rId9" Type="http://schemas.openxmlformats.org/officeDocument/2006/relationships/image" Target="../media/image24.svg"/></Relationships>
</file>

<file path=ppt/slides/_rels/slide4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0.xml"/><Relationship Id="rId7" Type="http://schemas.openxmlformats.org/officeDocument/2006/relationships/image" Target="../media/image6.jpg"/><Relationship Id="rId2" Type="http://schemas.openxmlformats.org/officeDocument/2006/relationships/tags" Target="../tags/tag22.xml"/><Relationship Id="rId1" Type="http://schemas.openxmlformats.org/officeDocument/2006/relationships/vmlDrawing" Target="../drawings/vmlDrawing23.vml"/><Relationship Id="rId6" Type="http://schemas.openxmlformats.org/officeDocument/2006/relationships/image" Target="../media/image20.emf"/><Relationship Id="rId5" Type="http://schemas.openxmlformats.org/officeDocument/2006/relationships/oleObject" Target="../embeddings/oleObject23.bin"/><Relationship Id="rId10" Type="http://schemas.openxmlformats.org/officeDocument/2006/relationships/image" Target="../media/image77.emf"/><Relationship Id="rId4" Type="http://schemas.openxmlformats.org/officeDocument/2006/relationships/notesSlide" Target="../notesSlides/notesSlide44.xml"/><Relationship Id="rId9" Type="http://schemas.openxmlformats.org/officeDocument/2006/relationships/image" Target="../media/image24.svg"/></Relationships>
</file>

<file path=ppt/slides/_rels/slide45.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slideLayout" Target="../slideLayouts/slideLayout10.xml"/><Relationship Id="rId7" Type="http://schemas.openxmlformats.org/officeDocument/2006/relationships/image" Target="../media/image6.jpg"/><Relationship Id="rId2" Type="http://schemas.openxmlformats.org/officeDocument/2006/relationships/tags" Target="../tags/tag23.xml"/><Relationship Id="rId1" Type="http://schemas.openxmlformats.org/officeDocument/2006/relationships/vmlDrawing" Target="../drawings/vmlDrawing24.vml"/><Relationship Id="rId6" Type="http://schemas.openxmlformats.org/officeDocument/2006/relationships/image" Target="../media/image20.emf"/><Relationship Id="rId5" Type="http://schemas.openxmlformats.org/officeDocument/2006/relationships/oleObject" Target="../embeddings/oleObject24.bin"/><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10.xml"/><Relationship Id="rId7" Type="http://schemas.openxmlformats.org/officeDocument/2006/relationships/image" Target="../media/image16.png"/><Relationship Id="rId12" Type="http://schemas.openxmlformats.org/officeDocument/2006/relationships/image" Target="../media/image80.emf"/><Relationship Id="rId2" Type="http://schemas.openxmlformats.org/officeDocument/2006/relationships/tags" Target="../tags/tag24.xml"/><Relationship Id="rId1" Type="http://schemas.openxmlformats.org/officeDocument/2006/relationships/vmlDrawing" Target="../drawings/vmlDrawing25.vml"/><Relationship Id="rId6" Type="http://schemas.openxmlformats.org/officeDocument/2006/relationships/image" Target="../media/image20.emf"/><Relationship Id="rId11" Type="http://schemas.openxmlformats.org/officeDocument/2006/relationships/image" Target="../media/image79.emf"/><Relationship Id="rId5" Type="http://schemas.openxmlformats.org/officeDocument/2006/relationships/oleObject" Target="../embeddings/oleObject25.bin"/><Relationship Id="rId10" Type="http://schemas.openxmlformats.org/officeDocument/2006/relationships/image" Target="../media/image24.svg"/><Relationship Id="rId4" Type="http://schemas.openxmlformats.org/officeDocument/2006/relationships/notesSlide" Target="../notesSlides/notesSlide46.xml"/><Relationship Id="rId9"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10.xml"/><Relationship Id="rId6" Type="http://schemas.openxmlformats.org/officeDocument/2006/relationships/image" Target="../media/image84.png"/><Relationship Id="rId5" Type="http://schemas.openxmlformats.org/officeDocument/2006/relationships/image" Target="../media/image35.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6.jpg"/></Relationships>
</file>

<file path=ppt/slides/_rels/slide5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6.jpg"/><Relationship Id="rId7" Type="http://schemas.openxmlformats.org/officeDocument/2006/relationships/diagramData" Target="../diagrams/data2.xml"/><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image" Target="../media/image90.png"/><Relationship Id="rId11" Type="http://schemas.microsoft.com/office/2007/relationships/diagramDrawing" Target="../diagrams/drawing2.xml"/><Relationship Id="rId5" Type="http://schemas.openxmlformats.org/officeDocument/2006/relationships/image" Target="../media/image89.png"/><Relationship Id="rId10" Type="http://schemas.openxmlformats.org/officeDocument/2006/relationships/diagramColors" Target="../diagrams/colors2.xml"/><Relationship Id="rId4" Type="http://schemas.openxmlformats.org/officeDocument/2006/relationships/image" Target="../media/image16.png"/><Relationship Id="rId9" Type="http://schemas.openxmlformats.org/officeDocument/2006/relationships/diagramQuickStyle" Target="../diagrams/quickStyle2.xml"/></Relationships>
</file>

<file path=ppt/slides/_rels/slide53.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6.jpg"/><Relationship Id="rId7" Type="http://schemas.openxmlformats.org/officeDocument/2006/relationships/image" Target="../media/image91.pn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image" Target="../media/image16.png"/><Relationship Id="rId9"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10.xml"/><Relationship Id="rId7" Type="http://schemas.openxmlformats.org/officeDocument/2006/relationships/image" Target="../media/image16.png"/><Relationship Id="rId2" Type="http://schemas.openxmlformats.org/officeDocument/2006/relationships/tags" Target="../tags/tag2.xml"/><Relationship Id="rId1" Type="http://schemas.openxmlformats.org/officeDocument/2006/relationships/vmlDrawing" Target="../drawings/vmlDrawing3.vml"/><Relationship Id="rId6" Type="http://schemas.openxmlformats.org/officeDocument/2006/relationships/image" Target="../media/image17.emf"/><Relationship Id="rId5" Type="http://schemas.openxmlformats.org/officeDocument/2006/relationships/oleObject" Target="../embeddings/oleObject3.bin"/><Relationship Id="rId10" Type="http://schemas.openxmlformats.org/officeDocument/2006/relationships/image" Target="../media/image19.svg"/><Relationship Id="rId4" Type="http://schemas.openxmlformats.org/officeDocument/2006/relationships/notesSlide" Target="../notesSlides/notesSlide7.xml"/><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10.xml"/><Relationship Id="rId7" Type="http://schemas.openxmlformats.org/officeDocument/2006/relationships/image" Target="../media/image20.emf"/><Relationship Id="rId2" Type="http://schemas.openxmlformats.org/officeDocument/2006/relationships/tags" Target="../tags/tag3.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21.emf"/><Relationship Id="rId4" Type="http://schemas.openxmlformats.org/officeDocument/2006/relationships/notesSlide" Target="../notesSlides/notesSlide8.xml"/><Relationship Id="rId9" Type="http://schemas.openxmlformats.org/officeDocument/2006/relationships/image" Target="../media/image22.emf"/></Relationships>
</file>

<file path=ppt/slides/_rels/slide9.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10.xml"/><Relationship Id="rId7" Type="http://schemas.openxmlformats.org/officeDocument/2006/relationships/image" Target="../media/image16.png"/><Relationship Id="rId12" Type="http://schemas.openxmlformats.org/officeDocument/2006/relationships/image" Target="../media/image26.emf"/><Relationship Id="rId2" Type="http://schemas.openxmlformats.org/officeDocument/2006/relationships/tags" Target="../tags/tag4.xml"/><Relationship Id="rId1" Type="http://schemas.openxmlformats.org/officeDocument/2006/relationships/vmlDrawing" Target="../drawings/vmlDrawing5.vml"/><Relationship Id="rId6" Type="http://schemas.openxmlformats.org/officeDocument/2006/relationships/image" Target="../media/image20.emf"/><Relationship Id="rId11" Type="http://schemas.openxmlformats.org/officeDocument/2006/relationships/image" Target="../media/image25.emf"/><Relationship Id="rId5" Type="http://schemas.openxmlformats.org/officeDocument/2006/relationships/oleObject" Target="../embeddings/oleObject5.bin"/><Relationship Id="rId10" Type="http://schemas.openxmlformats.org/officeDocument/2006/relationships/image" Target="../media/image24.svg"/><Relationship Id="rId4" Type="http://schemas.openxmlformats.org/officeDocument/2006/relationships/notesSlide" Target="../notesSlides/notesSlide9.xml"/><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
          <p:cNvSpPr/>
          <p:nvPr/>
        </p:nvSpPr>
        <p:spPr>
          <a:xfrm>
            <a:off x="7191385" y="0"/>
            <a:ext cx="4445267" cy="685800"/>
          </a:xfrm>
          <a:prstGeom prst="rect">
            <a:avLst/>
          </a:prstGeom>
          <a:solidFill>
            <a:srgbClr val="000B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66" name="Google Shape;166;p1"/>
          <p:cNvSpPr txBox="1"/>
          <p:nvPr/>
        </p:nvSpPr>
        <p:spPr>
          <a:xfrm>
            <a:off x="1801870" y="3929674"/>
            <a:ext cx="3587700" cy="368691"/>
          </a:xfrm>
          <a:prstGeom prst="rect">
            <a:avLst/>
          </a:prstGeom>
          <a:noFill/>
          <a:ln>
            <a:noFill/>
          </a:ln>
        </p:spPr>
        <p:txBody>
          <a:bodyPr spcFirstLastPara="1" wrap="square" lIns="0" tIns="0" rIns="0" bIns="0" anchor="t" anchorCtr="0">
            <a:spAutoFit/>
          </a:bodyPr>
          <a:lstStyle/>
          <a:p>
            <a:pPr marL="0" marR="0" lvl="0" indent="0" algn="ctr" rtl="0">
              <a:lnSpc>
                <a:spcPct val="130005"/>
              </a:lnSpc>
              <a:spcBef>
                <a:spcPts val="0"/>
              </a:spcBef>
              <a:spcAft>
                <a:spcPts val="0"/>
              </a:spcAft>
              <a:buClr>
                <a:srgbClr val="000000"/>
              </a:buClr>
              <a:buSzPts val="1843"/>
              <a:buFont typeface="Arial"/>
              <a:buNone/>
            </a:pPr>
            <a:r>
              <a:rPr lang="en-US" sz="1843" b="0" i="0" u="none" strike="noStrike" cap="none" spc="300" dirty="0">
                <a:solidFill>
                  <a:schemeClr val="dk2"/>
                </a:solidFill>
                <a:latin typeface="Avenir"/>
                <a:ea typeface="Avenir"/>
                <a:cs typeface="Avenir"/>
                <a:sym typeface="Avenir"/>
              </a:rPr>
              <a:t>05/07/2020</a:t>
            </a:r>
            <a:endParaRPr sz="1400" b="0" i="0" u="none" strike="noStrike" cap="none" spc="300" dirty="0">
              <a:solidFill>
                <a:srgbClr val="000000"/>
              </a:solidFill>
              <a:latin typeface="Arial"/>
              <a:ea typeface="Arial"/>
              <a:cs typeface="Arial"/>
              <a:sym typeface="Arial"/>
            </a:endParaRPr>
          </a:p>
        </p:txBody>
      </p:sp>
      <p:pic>
        <p:nvPicPr>
          <p:cNvPr id="167" name="Google Shape;167;p1"/>
          <p:cNvPicPr preferRelativeResize="0"/>
          <p:nvPr/>
        </p:nvPicPr>
        <p:blipFill rotWithShape="1">
          <a:blip r:embed="rId3">
            <a:alphaModFix/>
          </a:blip>
          <a:srcRect l="4510" r="4518"/>
          <a:stretch/>
        </p:blipFill>
        <p:spPr>
          <a:xfrm>
            <a:off x="7191385" y="815872"/>
            <a:ext cx="4445267" cy="6042128"/>
          </a:xfrm>
          <a:prstGeom prst="rect">
            <a:avLst/>
          </a:prstGeom>
          <a:noFill/>
          <a:ln>
            <a:noFill/>
          </a:ln>
        </p:spPr>
      </p:pic>
      <p:pic>
        <p:nvPicPr>
          <p:cNvPr id="168" name="Google Shape;168;p1"/>
          <p:cNvPicPr preferRelativeResize="0"/>
          <p:nvPr/>
        </p:nvPicPr>
        <p:blipFill rotWithShape="1">
          <a:blip r:embed="rId4">
            <a:alphaModFix/>
          </a:blip>
          <a:srcRect/>
          <a:stretch/>
        </p:blipFill>
        <p:spPr>
          <a:xfrm>
            <a:off x="3398069" y="2163761"/>
            <a:ext cx="2738072" cy="1474347"/>
          </a:xfrm>
          <a:prstGeom prst="rect">
            <a:avLst/>
          </a:prstGeom>
          <a:noFill/>
          <a:ln>
            <a:noFill/>
          </a:ln>
        </p:spPr>
      </p:pic>
      <p:pic>
        <p:nvPicPr>
          <p:cNvPr id="169" name="Google Shape;169;p1"/>
          <p:cNvPicPr preferRelativeResize="0"/>
          <p:nvPr/>
        </p:nvPicPr>
        <p:blipFill rotWithShape="1">
          <a:blip r:embed="rId5">
            <a:alphaModFix/>
          </a:blip>
          <a:srcRect/>
          <a:stretch/>
        </p:blipFill>
        <p:spPr>
          <a:xfrm>
            <a:off x="1285850" y="2036350"/>
            <a:ext cx="2112225" cy="1601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133BF3C-EBF3-F142-8161-A9DA018FA931}"/>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592" name="think-cell Slide" r:id="rId5" imgW="7772400" imgH="10058400" progId="TCLayout.ActiveDocument.1">
                  <p:embed/>
                </p:oleObj>
              </mc:Choice>
              <mc:Fallback>
                <p:oleObj name="think-cell Slide" r:id="rId5" imgW="7772400" imgH="10058400" progId="TCLayout.ActiveDocument.1">
                  <p:embed/>
                  <p:pic>
                    <p:nvPicPr>
                      <p:cNvPr id="3" name="Object 2" hidden="1">
                        <a:extLst>
                          <a:ext uri="{FF2B5EF4-FFF2-40B4-BE49-F238E27FC236}">
                            <a16:creationId xmlns:a16="http://schemas.microsoft.com/office/drawing/2014/main" id="{7133BF3C-EBF3-F142-8161-A9DA018FA931}"/>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74" name="Google Shape;1074;g723e6ddfe3_2_19"/>
          <p:cNvSpPr txBox="1">
            <a:spLocks noGrp="1"/>
          </p:cNvSpPr>
          <p:nvPr>
            <p:ph type="body" idx="4294967295"/>
          </p:nvPr>
        </p:nvSpPr>
        <p:spPr>
          <a:xfrm>
            <a:off x="363854" y="163831"/>
            <a:ext cx="11220300" cy="614700"/>
          </a:xfrm>
          <a:prstGeom prst="rect">
            <a:avLst/>
          </a:prstGeom>
          <a:noFill/>
          <a:ln>
            <a:noFill/>
          </a:ln>
        </p:spPr>
        <p:txBody>
          <a:bodyPr spcFirstLastPara="1" wrap="square" lIns="91425" tIns="45700" rIns="91425" bIns="45700" anchor="ctr" anchorCtr="0">
            <a:noAutofit/>
          </a:bodyPr>
          <a:lstStyle/>
          <a:p>
            <a:pPr marL="0" indent="0">
              <a:spcBef>
                <a:spcPts val="0"/>
              </a:spcBef>
              <a:buNone/>
            </a:pPr>
            <a:r>
              <a:rPr lang="en-US" dirty="0">
                <a:latin typeface="Avenir"/>
                <a:ea typeface="Avenir"/>
                <a:cs typeface="Avenir"/>
                <a:sym typeface="Avenir"/>
              </a:rPr>
              <a:t>2019 TOP 50 PERCENTILE SAXENDA DTC TARGETS OVERLAPS	</a:t>
            </a:r>
            <a:endParaRPr lang="en-US" dirty="0"/>
          </a:p>
        </p:txBody>
      </p:sp>
      <p:pic>
        <p:nvPicPr>
          <p:cNvPr id="1075" name="Google Shape;1075;g723e6ddfe3_2_19" descr="Related image"/>
          <p:cNvPicPr preferRelativeResize="0"/>
          <p:nvPr/>
        </p:nvPicPr>
        <p:blipFill rotWithShape="1">
          <a:blip r:embed="rId7">
            <a:alphaModFix/>
          </a:blip>
          <a:srcRect l="13545" r="13038" b="5988"/>
          <a:stretch/>
        </p:blipFill>
        <p:spPr>
          <a:xfrm>
            <a:off x="10836763" y="192659"/>
            <a:ext cx="732711" cy="491023"/>
          </a:xfrm>
          <a:prstGeom prst="rect">
            <a:avLst/>
          </a:prstGeom>
          <a:noFill/>
          <a:ln>
            <a:noFill/>
          </a:ln>
        </p:spPr>
      </p:pic>
      <p:grpSp>
        <p:nvGrpSpPr>
          <p:cNvPr id="2" name="Group 1">
            <a:extLst>
              <a:ext uri="{FF2B5EF4-FFF2-40B4-BE49-F238E27FC236}">
                <a16:creationId xmlns:a16="http://schemas.microsoft.com/office/drawing/2014/main" id="{C1EA9316-BFA0-F44D-9502-3226797F16F6}"/>
              </a:ext>
            </a:extLst>
          </p:cNvPr>
          <p:cNvGrpSpPr/>
          <p:nvPr/>
        </p:nvGrpSpPr>
        <p:grpSpPr>
          <a:xfrm>
            <a:off x="4155538" y="842039"/>
            <a:ext cx="3769825" cy="2916244"/>
            <a:chOff x="793708" y="921629"/>
            <a:chExt cx="3419306" cy="3181382"/>
          </a:xfrm>
        </p:grpSpPr>
        <p:grpSp>
          <p:nvGrpSpPr>
            <p:cNvPr id="62" name="Group 61">
              <a:extLst>
                <a:ext uri="{FF2B5EF4-FFF2-40B4-BE49-F238E27FC236}">
                  <a16:creationId xmlns:a16="http://schemas.microsoft.com/office/drawing/2014/main" id="{59ABF303-70ED-4A47-95E5-C04C25487D3A}"/>
                </a:ext>
              </a:extLst>
            </p:cNvPr>
            <p:cNvGrpSpPr/>
            <p:nvPr/>
          </p:nvGrpSpPr>
          <p:grpSpPr>
            <a:xfrm>
              <a:off x="1118221" y="1581946"/>
              <a:ext cx="2515676" cy="1980191"/>
              <a:chOff x="677223" y="1716214"/>
              <a:chExt cx="2515676" cy="1980191"/>
            </a:xfrm>
          </p:grpSpPr>
          <p:sp>
            <p:nvSpPr>
              <p:cNvPr id="63" name="Google Shape;472;p6">
                <a:extLst>
                  <a:ext uri="{FF2B5EF4-FFF2-40B4-BE49-F238E27FC236}">
                    <a16:creationId xmlns:a16="http://schemas.microsoft.com/office/drawing/2014/main" id="{651C2893-4C8A-AF45-B524-A24FCDB6C743}"/>
                  </a:ext>
                </a:extLst>
              </p:cNvPr>
              <p:cNvSpPr>
                <a:spLocks/>
              </p:cNvSpPr>
              <p:nvPr/>
            </p:nvSpPr>
            <p:spPr>
              <a:xfrm>
                <a:off x="1560263" y="1716214"/>
                <a:ext cx="1632636" cy="1963652"/>
              </a:xfrm>
              <a:prstGeom prst="flowChartConnector">
                <a:avLst/>
              </a:prstGeom>
              <a:solidFill>
                <a:srgbClr val="6D6D6D">
                  <a:alpha val="8313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64" name="Google Shape;473;p6">
                <a:extLst>
                  <a:ext uri="{FF2B5EF4-FFF2-40B4-BE49-F238E27FC236}">
                    <a16:creationId xmlns:a16="http://schemas.microsoft.com/office/drawing/2014/main" id="{355E781D-F8B7-2348-9CE5-538BC85DB76F}"/>
                  </a:ext>
                </a:extLst>
              </p:cNvPr>
              <p:cNvSpPr/>
              <p:nvPr/>
            </p:nvSpPr>
            <p:spPr>
              <a:xfrm>
                <a:off x="677223" y="1732753"/>
                <a:ext cx="1632636" cy="1963652"/>
              </a:xfrm>
              <a:prstGeom prst="flowChartConnector">
                <a:avLst/>
              </a:prstGeom>
              <a:solidFill>
                <a:srgbClr val="000B4F">
                  <a:alpha val="83137"/>
                </a:srgbClr>
              </a:solidFill>
              <a:ln w="12700" cap="flat" cmpd="sng">
                <a:solidFill>
                  <a:srgbClr val="364A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000" b="0" i="0" u="none" strike="noStrike" cap="none" dirty="0">
                  <a:solidFill>
                    <a:schemeClr val="lt1"/>
                  </a:solidFill>
                  <a:latin typeface="Avenir"/>
                  <a:ea typeface="Avenir"/>
                  <a:cs typeface="Avenir"/>
                  <a:sym typeface="Avenir"/>
                </a:endParaRPr>
              </a:p>
            </p:txBody>
          </p:sp>
        </p:grpSp>
        <p:sp>
          <p:nvSpPr>
            <p:cNvPr id="65" name="TextBox 64">
              <a:extLst>
                <a:ext uri="{FF2B5EF4-FFF2-40B4-BE49-F238E27FC236}">
                  <a16:creationId xmlns:a16="http://schemas.microsoft.com/office/drawing/2014/main" id="{A1BE546D-214E-5A40-8A71-F79FE7A08A0A}"/>
                </a:ext>
              </a:extLst>
            </p:cNvPr>
            <p:cNvSpPr txBox="1"/>
            <p:nvPr/>
          </p:nvSpPr>
          <p:spPr>
            <a:xfrm>
              <a:off x="793708" y="921629"/>
              <a:ext cx="1620280" cy="604366"/>
            </a:xfrm>
            <a:prstGeom prst="rect">
              <a:avLst/>
            </a:prstGeom>
            <a:noFill/>
          </p:spPr>
          <p:txBody>
            <a:bodyPr wrap="square" rtlCol="0">
              <a:spAutoFit/>
            </a:bodyPr>
            <a:lstStyle/>
            <a:p>
              <a:pPr algn="ctr"/>
              <a:r>
                <a:rPr lang="en-US" sz="1500" b="1" dirty="0">
                  <a:latin typeface="Avenir Book" panose="02000503020000020003" pitchFamily="2" charset="0"/>
                </a:rPr>
                <a:t>Top 50 Percentile </a:t>
              </a:r>
              <a:r>
                <a:rPr lang="en-US" sz="1500" dirty="0">
                  <a:latin typeface="Avenir Book" panose="02000503020000020003" pitchFamily="2" charset="0"/>
                </a:rPr>
                <a:t>ZIP Codes</a:t>
              </a:r>
            </a:p>
          </p:txBody>
        </p:sp>
        <p:sp>
          <p:nvSpPr>
            <p:cNvPr id="66" name="TextBox 65">
              <a:extLst>
                <a:ext uri="{FF2B5EF4-FFF2-40B4-BE49-F238E27FC236}">
                  <a16:creationId xmlns:a16="http://schemas.microsoft.com/office/drawing/2014/main" id="{78A8EF0B-EA8F-E44A-9943-EE7A16564185}"/>
                </a:ext>
              </a:extLst>
            </p:cNvPr>
            <p:cNvSpPr txBox="1"/>
            <p:nvPr/>
          </p:nvSpPr>
          <p:spPr>
            <a:xfrm>
              <a:off x="2661390" y="3498645"/>
              <a:ext cx="1551624" cy="604366"/>
            </a:xfrm>
            <a:prstGeom prst="rect">
              <a:avLst/>
            </a:prstGeom>
            <a:noFill/>
          </p:spPr>
          <p:txBody>
            <a:bodyPr wrap="square" rtlCol="0">
              <a:spAutoFit/>
            </a:bodyPr>
            <a:lstStyle/>
            <a:p>
              <a:pPr algn="ctr"/>
              <a:r>
                <a:rPr lang="en-US" sz="1500" b="1" dirty="0">
                  <a:latin typeface="Avenir Book" panose="02000503020000020003" pitchFamily="2" charset="0"/>
                </a:rPr>
                <a:t>Top 4000 Cluster ‘_’ </a:t>
              </a:r>
              <a:r>
                <a:rPr lang="en-US" sz="1500" dirty="0">
                  <a:latin typeface="Avenir Book" panose="02000503020000020003" pitchFamily="2" charset="0"/>
                </a:rPr>
                <a:t>ZIP Codes</a:t>
              </a:r>
            </a:p>
          </p:txBody>
        </p:sp>
      </p:grpSp>
      <p:sp>
        <p:nvSpPr>
          <p:cNvPr id="68" name="Google Shape;1102;g723e6ddfe3_2_44">
            <a:extLst>
              <a:ext uri="{FF2B5EF4-FFF2-40B4-BE49-F238E27FC236}">
                <a16:creationId xmlns:a16="http://schemas.microsoft.com/office/drawing/2014/main" id="{62643D09-9406-AE4D-BB81-7492376F2FBB}"/>
              </a:ext>
            </a:extLst>
          </p:cNvPr>
          <p:cNvSpPr/>
          <p:nvPr/>
        </p:nvSpPr>
        <p:spPr>
          <a:xfrm>
            <a:off x="961918" y="988330"/>
            <a:ext cx="2565500" cy="303143"/>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Avenir"/>
                <a:ea typeface="Avenir"/>
                <a:cs typeface="Avenir"/>
                <a:sym typeface="Avenir"/>
              </a:rPr>
              <a:t>CLUSTER 1</a:t>
            </a:r>
            <a:endParaRPr sz="1400" b="0" i="0" u="none" strike="noStrike" cap="none" dirty="0">
              <a:solidFill>
                <a:srgbClr val="000000"/>
              </a:solidFill>
              <a:latin typeface="Arial"/>
              <a:ea typeface="Arial"/>
              <a:cs typeface="Arial"/>
              <a:sym typeface="Arial"/>
            </a:endParaRPr>
          </a:p>
        </p:txBody>
      </p:sp>
      <p:sp>
        <p:nvSpPr>
          <p:cNvPr id="69" name="Google Shape;1102;g723e6ddfe3_2_44">
            <a:extLst>
              <a:ext uri="{FF2B5EF4-FFF2-40B4-BE49-F238E27FC236}">
                <a16:creationId xmlns:a16="http://schemas.microsoft.com/office/drawing/2014/main" id="{21D30A50-8B1E-F043-A328-6B57766D7EB5}"/>
              </a:ext>
            </a:extLst>
          </p:cNvPr>
          <p:cNvSpPr/>
          <p:nvPr/>
        </p:nvSpPr>
        <p:spPr>
          <a:xfrm>
            <a:off x="8533322" y="935022"/>
            <a:ext cx="2696614" cy="273382"/>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Avenir"/>
                <a:ea typeface="Avenir"/>
                <a:cs typeface="Avenir"/>
                <a:sym typeface="Avenir"/>
              </a:rPr>
              <a:t>CLUSTER 2</a:t>
            </a:r>
            <a:endParaRPr sz="1400" b="0" i="0" u="none" strike="noStrike" cap="none" dirty="0">
              <a:solidFill>
                <a:srgbClr val="000000"/>
              </a:solidFill>
              <a:latin typeface="Arial"/>
              <a:ea typeface="Arial"/>
              <a:cs typeface="Arial"/>
              <a:sym typeface="Arial"/>
            </a:endParaRPr>
          </a:p>
        </p:txBody>
      </p:sp>
      <p:sp>
        <p:nvSpPr>
          <p:cNvPr id="70" name="Google Shape;1102;g723e6ddfe3_2_44">
            <a:extLst>
              <a:ext uri="{FF2B5EF4-FFF2-40B4-BE49-F238E27FC236}">
                <a16:creationId xmlns:a16="http://schemas.microsoft.com/office/drawing/2014/main" id="{F1754140-C9DB-F84D-8BE7-5966613A150D}"/>
              </a:ext>
            </a:extLst>
          </p:cNvPr>
          <p:cNvSpPr/>
          <p:nvPr/>
        </p:nvSpPr>
        <p:spPr>
          <a:xfrm>
            <a:off x="845990" y="3860396"/>
            <a:ext cx="2696613" cy="260890"/>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Avenir"/>
                <a:ea typeface="Avenir"/>
                <a:cs typeface="Avenir"/>
                <a:sym typeface="Avenir"/>
              </a:rPr>
              <a:t>CLUSTER 3</a:t>
            </a:r>
            <a:endParaRPr sz="1400" b="0" i="0" u="none" strike="noStrike" cap="none" dirty="0">
              <a:solidFill>
                <a:srgbClr val="000000"/>
              </a:solidFill>
              <a:latin typeface="Arial"/>
              <a:ea typeface="Arial"/>
              <a:cs typeface="Arial"/>
              <a:sym typeface="Arial"/>
            </a:endParaRPr>
          </a:p>
        </p:txBody>
      </p:sp>
      <p:sp>
        <p:nvSpPr>
          <p:cNvPr id="71" name="Google Shape;1102;g723e6ddfe3_2_44">
            <a:extLst>
              <a:ext uri="{FF2B5EF4-FFF2-40B4-BE49-F238E27FC236}">
                <a16:creationId xmlns:a16="http://schemas.microsoft.com/office/drawing/2014/main" id="{E9042E0E-DE1B-7B48-B137-9DAAF9BE3814}"/>
              </a:ext>
            </a:extLst>
          </p:cNvPr>
          <p:cNvSpPr/>
          <p:nvPr/>
        </p:nvSpPr>
        <p:spPr>
          <a:xfrm>
            <a:off x="8533322" y="3822714"/>
            <a:ext cx="2696614" cy="298232"/>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Avenir"/>
                <a:ea typeface="Avenir"/>
                <a:cs typeface="Avenir"/>
                <a:sym typeface="Avenir"/>
              </a:rPr>
              <a:t>CLUSTER 5</a:t>
            </a:r>
            <a:endParaRPr sz="1400" b="0" i="0" u="none" strike="noStrike" cap="none" dirty="0">
              <a:solidFill>
                <a:srgbClr val="000000"/>
              </a:solidFill>
              <a:latin typeface="Arial"/>
              <a:ea typeface="Arial"/>
              <a:cs typeface="Arial"/>
              <a:sym typeface="Arial"/>
            </a:endParaRPr>
          </a:p>
        </p:txBody>
      </p:sp>
      <p:grpSp>
        <p:nvGrpSpPr>
          <p:cNvPr id="12" name="Group 11">
            <a:extLst>
              <a:ext uri="{FF2B5EF4-FFF2-40B4-BE49-F238E27FC236}">
                <a16:creationId xmlns:a16="http://schemas.microsoft.com/office/drawing/2014/main" id="{23C3520A-CE92-6A40-B980-40827B191EA7}"/>
              </a:ext>
            </a:extLst>
          </p:cNvPr>
          <p:cNvGrpSpPr/>
          <p:nvPr/>
        </p:nvGrpSpPr>
        <p:grpSpPr>
          <a:xfrm>
            <a:off x="451427" y="1396037"/>
            <a:ext cx="3658227" cy="2095482"/>
            <a:chOff x="363854" y="1284822"/>
            <a:chExt cx="3658227" cy="2095482"/>
          </a:xfrm>
        </p:grpSpPr>
        <p:pic>
          <p:nvPicPr>
            <p:cNvPr id="72" name="Google Shape;1097;g723e6ddfe3_2_44">
              <a:extLst>
                <a:ext uri="{FF2B5EF4-FFF2-40B4-BE49-F238E27FC236}">
                  <a16:creationId xmlns:a16="http://schemas.microsoft.com/office/drawing/2014/main" id="{3D81E80E-2E90-5B49-9BEF-54697AF0C58B}"/>
                </a:ext>
              </a:extLst>
            </p:cNvPr>
            <p:cNvPicPr preferRelativeResize="0"/>
            <p:nvPr/>
          </p:nvPicPr>
          <p:blipFill rotWithShape="1">
            <a:blip r:embed="rId8">
              <a:alphaModFix/>
            </a:blip>
            <a:srcRect/>
            <a:stretch/>
          </p:blipFill>
          <p:spPr>
            <a:xfrm>
              <a:off x="363854" y="1290243"/>
              <a:ext cx="3658227" cy="2064679"/>
            </a:xfrm>
            <a:prstGeom prst="rect">
              <a:avLst/>
            </a:prstGeom>
            <a:noFill/>
            <a:ln>
              <a:noFill/>
            </a:ln>
          </p:spPr>
        </p:pic>
        <p:grpSp>
          <p:nvGrpSpPr>
            <p:cNvPr id="9" name="Group 8">
              <a:extLst>
                <a:ext uri="{FF2B5EF4-FFF2-40B4-BE49-F238E27FC236}">
                  <a16:creationId xmlns:a16="http://schemas.microsoft.com/office/drawing/2014/main" id="{3FD5CD78-DCFA-4A41-A713-292F1F506BBD}"/>
                </a:ext>
              </a:extLst>
            </p:cNvPr>
            <p:cNvGrpSpPr/>
            <p:nvPr/>
          </p:nvGrpSpPr>
          <p:grpSpPr>
            <a:xfrm>
              <a:off x="920310" y="1587466"/>
              <a:ext cx="2417102" cy="1792838"/>
              <a:chOff x="1016951" y="2050192"/>
              <a:chExt cx="2417102" cy="1792838"/>
            </a:xfrm>
          </p:grpSpPr>
          <p:grpSp>
            <p:nvGrpSpPr>
              <p:cNvPr id="4" name="Group 3">
                <a:extLst>
                  <a:ext uri="{FF2B5EF4-FFF2-40B4-BE49-F238E27FC236}">
                    <a16:creationId xmlns:a16="http://schemas.microsoft.com/office/drawing/2014/main" id="{546A92C4-CBAA-E446-9840-017A4D1FA4E2}"/>
                  </a:ext>
                </a:extLst>
              </p:cNvPr>
              <p:cNvGrpSpPr/>
              <p:nvPr/>
            </p:nvGrpSpPr>
            <p:grpSpPr>
              <a:xfrm>
                <a:off x="1172879" y="2050192"/>
                <a:ext cx="1907564" cy="1289255"/>
                <a:chOff x="1172879" y="2050192"/>
                <a:chExt cx="1907564" cy="1289255"/>
              </a:xfrm>
            </p:grpSpPr>
            <p:sp>
              <p:nvSpPr>
                <p:cNvPr id="82" name="Google Shape;472;p6">
                  <a:extLst>
                    <a:ext uri="{FF2B5EF4-FFF2-40B4-BE49-F238E27FC236}">
                      <a16:creationId xmlns:a16="http://schemas.microsoft.com/office/drawing/2014/main" id="{82C58FF5-5638-DF4D-BAD8-714B5557F96C}"/>
                    </a:ext>
                  </a:extLst>
                </p:cNvPr>
                <p:cNvSpPr>
                  <a:spLocks noChangeAspect="1"/>
                </p:cNvSpPr>
                <p:nvPr/>
              </p:nvSpPr>
              <p:spPr>
                <a:xfrm>
                  <a:off x="1798904" y="2050192"/>
                  <a:ext cx="1281539" cy="1281539"/>
                </a:xfrm>
                <a:prstGeom prst="flowChartConnector">
                  <a:avLst/>
                </a:prstGeom>
                <a:solidFill>
                  <a:srgbClr val="6D6D6D">
                    <a:alpha val="8313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83" name="Google Shape;473;p6">
                  <a:extLst>
                    <a:ext uri="{FF2B5EF4-FFF2-40B4-BE49-F238E27FC236}">
                      <a16:creationId xmlns:a16="http://schemas.microsoft.com/office/drawing/2014/main" id="{225E1AAB-1F59-4E4C-B283-BBD26DF0D7F3}"/>
                    </a:ext>
                  </a:extLst>
                </p:cNvPr>
                <p:cNvSpPr>
                  <a:spLocks noChangeAspect="1"/>
                </p:cNvSpPr>
                <p:nvPr/>
              </p:nvSpPr>
              <p:spPr>
                <a:xfrm>
                  <a:off x="1172879" y="2057908"/>
                  <a:ext cx="1281539" cy="1281539"/>
                </a:xfrm>
                <a:prstGeom prst="flowChartConnector">
                  <a:avLst/>
                </a:prstGeom>
                <a:solidFill>
                  <a:srgbClr val="000B4F">
                    <a:alpha val="83137"/>
                  </a:srgbClr>
                </a:solidFill>
                <a:ln w="12700" cap="flat" cmpd="sng">
                  <a:solidFill>
                    <a:srgbClr val="364A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000" b="0" i="0" u="none" strike="noStrike" cap="none" dirty="0">
                    <a:solidFill>
                      <a:schemeClr val="lt1"/>
                    </a:solidFill>
                    <a:latin typeface="Avenir"/>
                    <a:ea typeface="Avenir"/>
                    <a:cs typeface="Avenir"/>
                    <a:sym typeface="Avenir"/>
                  </a:endParaRPr>
                </a:p>
              </p:txBody>
            </p:sp>
          </p:grpSp>
          <p:sp>
            <p:nvSpPr>
              <p:cNvPr id="85" name="TextBox 84">
                <a:extLst>
                  <a:ext uri="{FF2B5EF4-FFF2-40B4-BE49-F238E27FC236}">
                    <a16:creationId xmlns:a16="http://schemas.microsoft.com/office/drawing/2014/main" id="{6B1E610B-59E5-4241-8CFF-227EA6173EA1}"/>
                  </a:ext>
                </a:extLst>
              </p:cNvPr>
              <p:cNvSpPr txBox="1"/>
              <p:nvPr/>
            </p:nvSpPr>
            <p:spPr>
              <a:xfrm>
                <a:off x="1443666" y="2530248"/>
                <a:ext cx="1391478" cy="307777"/>
              </a:xfrm>
              <a:prstGeom prst="rect">
                <a:avLst/>
              </a:prstGeom>
              <a:noFill/>
            </p:spPr>
            <p:txBody>
              <a:bodyPr wrap="square" rtlCol="0">
                <a:spAutoFit/>
              </a:bodyPr>
              <a:lstStyle/>
              <a:p>
                <a:pPr algn="ctr"/>
                <a:r>
                  <a:rPr lang="en-US" b="1" dirty="0">
                    <a:solidFill>
                      <a:schemeClr val="bg1"/>
                    </a:solidFill>
                    <a:latin typeface="Avenir Book" panose="02000503020000020003" pitchFamily="2" charset="0"/>
                  </a:rPr>
                  <a:t>62.9%</a:t>
                </a:r>
              </a:p>
            </p:txBody>
          </p:sp>
          <p:sp>
            <p:nvSpPr>
              <p:cNvPr id="87" name="TextBox 86">
                <a:extLst>
                  <a:ext uri="{FF2B5EF4-FFF2-40B4-BE49-F238E27FC236}">
                    <a16:creationId xmlns:a16="http://schemas.microsoft.com/office/drawing/2014/main" id="{31111241-70C5-1246-B872-7CD8DAE854D8}"/>
                  </a:ext>
                </a:extLst>
              </p:cNvPr>
              <p:cNvSpPr txBox="1"/>
              <p:nvPr/>
            </p:nvSpPr>
            <p:spPr>
              <a:xfrm>
                <a:off x="1016951" y="3200947"/>
                <a:ext cx="544879" cy="276999"/>
              </a:xfrm>
              <a:prstGeom prst="rect">
                <a:avLst/>
              </a:prstGeom>
              <a:noFill/>
            </p:spPr>
            <p:txBody>
              <a:bodyPr wrap="square" rtlCol="0">
                <a:spAutoFit/>
              </a:bodyPr>
              <a:lstStyle/>
              <a:p>
                <a:pPr algn="ctr"/>
                <a:r>
                  <a:rPr lang="en-US" sz="1200" dirty="0">
                    <a:latin typeface="Avenir Book" panose="02000503020000020003" pitchFamily="2" charset="0"/>
                  </a:rPr>
                  <a:t>1051</a:t>
                </a:r>
              </a:p>
            </p:txBody>
          </p:sp>
          <p:cxnSp>
            <p:nvCxnSpPr>
              <p:cNvPr id="90" name="Straight Arrow Connector 89">
                <a:extLst>
                  <a:ext uri="{FF2B5EF4-FFF2-40B4-BE49-F238E27FC236}">
                    <a16:creationId xmlns:a16="http://schemas.microsoft.com/office/drawing/2014/main" id="{145D2935-BBE4-6C42-9F03-543ACE117AC0}"/>
                  </a:ext>
                </a:extLst>
              </p:cNvPr>
              <p:cNvCxnSpPr>
                <a:cxnSpLocks/>
              </p:cNvCxnSpPr>
              <p:nvPr/>
            </p:nvCxnSpPr>
            <p:spPr>
              <a:xfrm>
                <a:off x="2128351" y="2917373"/>
                <a:ext cx="0" cy="636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BE1D0AE6-71CF-2845-907C-79B989459BD1}"/>
                  </a:ext>
                </a:extLst>
              </p:cNvPr>
              <p:cNvSpPr txBox="1"/>
              <p:nvPr/>
            </p:nvSpPr>
            <p:spPr>
              <a:xfrm>
                <a:off x="2805865" y="3180827"/>
                <a:ext cx="628188" cy="276999"/>
              </a:xfrm>
              <a:prstGeom prst="rect">
                <a:avLst/>
              </a:prstGeom>
              <a:noFill/>
            </p:spPr>
            <p:txBody>
              <a:bodyPr wrap="square" rtlCol="0">
                <a:spAutoFit/>
              </a:bodyPr>
              <a:lstStyle/>
              <a:p>
                <a:r>
                  <a:rPr lang="en-US" sz="1200" dirty="0">
                    <a:latin typeface="Avenir Book" panose="02000503020000020003" pitchFamily="2" charset="0"/>
                  </a:rPr>
                  <a:t>2263</a:t>
                </a:r>
                <a:endParaRPr lang="en-US" sz="1100" dirty="0">
                  <a:latin typeface="Avenir Book" panose="02000503020000020003" pitchFamily="2" charset="0"/>
                </a:endParaRPr>
              </a:p>
            </p:txBody>
          </p:sp>
          <p:sp>
            <p:nvSpPr>
              <p:cNvPr id="93" name="TextBox 92">
                <a:extLst>
                  <a:ext uri="{FF2B5EF4-FFF2-40B4-BE49-F238E27FC236}">
                    <a16:creationId xmlns:a16="http://schemas.microsoft.com/office/drawing/2014/main" id="{AEF7F3DA-0C7C-2943-A93B-825FE8ACE08E}"/>
                  </a:ext>
                </a:extLst>
              </p:cNvPr>
              <p:cNvSpPr txBox="1"/>
              <p:nvPr/>
            </p:nvSpPr>
            <p:spPr>
              <a:xfrm>
                <a:off x="1807264" y="3566031"/>
                <a:ext cx="601111" cy="276999"/>
              </a:xfrm>
              <a:prstGeom prst="rect">
                <a:avLst/>
              </a:prstGeom>
              <a:noFill/>
            </p:spPr>
            <p:txBody>
              <a:bodyPr wrap="square" rtlCol="0">
                <a:spAutoFit/>
              </a:bodyPr>
              <a:lstStyle/>
              <a:p>
                <a:pPr algn="ctr"/>
                <a:r>
                  <a:rPr lang="en-US" sz="1200" dirty="0">
                    <a:latin typeface="Avenir Book" panose="02000503020000020003" pitchFamily="2" charset="0"/>
                  </a:rPr>
                  <a:t>1737</a:t>
                </a:r>
                <a:endParaRPr lang="en-US" sz="1100" dirty="0">
                  <a:latin typeface="Avenir Book" panose="02000503020000020003" pitchFamily="2" charset="0"/>
                </a:endParaRPr>
              </a:p>
            </p:txBody>
          </p:sp>
        </p:grpSp>
        <p:sp>
          <p:nvSpPr>
            <p:cNvPr id="167" name="TextBox 166">
              <a:extLst>
                <a:ext uri="{FF2B5EF4-FFF2-40B4-BE49-F238E27FC236}">
                  <a16:creationId xmlns:a16="http://schemas.microsoft.com/office/drawing/2014/main" id="{D91C11AB-414E-7B46-9E8F-0EA2123C0F50}"/>
                </a:ext>
              </a:extLst>
            </p:cNvPr>
            <p:cNvSpPr txBox="1"/>
            <p:nvPr/>
          </p:nvSpPr>
          <p:spPr>
            <a:xfrm>
              <a:off x="1346675" y="1284822"/>
              <a:ext cx="1551624" cy="292388"/>
            </a:xfrm>
            <a:prstGeom prst="rect">
              <a:avLst/>
            </a:prstGeom>
            <a:noFill/>
          </p:spPr>
          <p:txBody>
            <a:bodyPr wrap="square" rtlCol="0">
              <a:spAutoFit/>
            </a:bodyPr>
            <a:lstStyle/>
            <a:p>
              <a:pPr algn="ctr"/>
              <a:r>
                <a:rPr lang="en-US" sz="1300" b="1" dirty="0">
                  <a:solidFill>
                    <a:srgbClr val="000B4F"/>
                  </a:solidFill>
                  <a:latin typeface="Avenir Book" panose="02000503020000020003" pitchFamily="2" charset="0"/>
                </a:rPr>
                <a:t>13.9K </a:t>
              </a:r>
              <a:r>
                <a:rPr lang="en-US" sz="1300" dirty="0">
                  <a:solidFill>
                    <a:srgbClr val="000B4F"/>
                  </a:solidFill>
                  <a:latin typeface="Avenir Book" panose="02000503020000020003" pitchFamily="2" charset="0"/>
                </a:rPr>
                <a:t>ZIP Codes</a:t>
              </a:r>
            </a:p>
          </p:txBody>
        </p:sp>
      </p:grpSp>
      <p:grpSp>
        <p:nvGrpSpPr>
          <p:cNvPr id="182" name="Group 181">
            <a:extLst>
              <a:ext uri="{FF2B5EF4-FFF2-40B4-BE49-F238E27FC236}">
                <a16:creationId xmlns:a16="http://schemas.microsoft.com/office/drawing/2014/main" id="{F631000B-BC88-FC48-9B84-E8A938F9B9D3}"/>
              </a:ext>
            </a:extLst>
          </p:cNvPr>
          <p:cNvGrpSpPr/>
          <p:nvPr/>
        </p:nvGrpSpPr>
        <p:grpSpPr>
          <a:xfrm>
            <a:off x="466612" y="4222730"/>
            <a:ext cx="3658227" cy="2095482"/>
            <a:chOff x="363854" y="1261748"/>
            <a:chExt cx="3658227" cy="2095482"/>
          </a:xfrm>
        </p:grpSpPr>
        <p:pic>
          <p:nvPicPr>
            <p:cNvPr id="183" name="Google Shape;1097;g723e6ddfe3_2_44">
              <a:extLst>
                <a:ext uri="{FF2B5EF4-FFF2-40B4-BE49-F238E27FC236}">
                  <a16:creationId xmlns:a16="http://schemas.microsoft.com/office/drawing/2014/main" id="{E9C5C604-503D-A644-B4A6-9A91ED8F96A7}"/>
                </a:ext>
              </a:extLst>
            </p:cNvPr>
            <p:cNvPicPr preferRelativeResize="0"/>
            <p:nvPr/>
          </p:nvPicPr>
          <p:blipFill rotWithShape="1">
            <a:blip r:embed="rId8">
              <a:alphaModFix/>
            </a:blip>
            <a:srcRect/>
            <a:stretch/>
          </p:blipFill>
          <p:spPr>
            <a:xfrm>
              <a:off x="363854" y="1290243"/>
              <a:ext cx="3658227" cy="2064679"/>
            </a:xfrm>
            <a:prstGeom prst="rect">
              <a:avLst/>
            </a:prstGeom>
            <a:noFill/>
            <a:ln>
              <a:noFill/>
            </a:ln>
          </p:spPr>
        </p:pic>
        <p:grpSp>
          <p:nvGrpSpPr>
            <p:cNvPr id="184" name="Group 183">
              <a:extLst>
                <a:ext uri="{FF2B5EF4-FFF2-40B4-BE49-F238E27FC236}">
                  <a16:creationId xmlns:a16="http://schemas.microsoft.com/office/drawing/2014/main" id="{0E98E594-CC35-6843-9DC4-1D9D62D9E321}"/>
                </a:ext>
              </a:extLst>
            </p:cNvPr>
            <p:cNvGrpSpPr/>
            <p:nvPr/>
          </p:nvGrpSpPr>
          <p:grpSpPr>
            <a:xfrm>
              <a:off x="801762" y="1564392"/>
              <a:ext cx="2520115" cy="1792838"/>
              <a:chOff x="898403" y="2027118"/>
              <a:chExt cx="2520115" cy="1792838"/>
            </a:xfrm>
          </p:grpSpPr>
          <p:grpSp>
            <p:nvGrpSpPr>
              <p:cNvPr id="187" name="Group 186">
                <a:extLst>
                  <a:ext uri="{FF2B5EF4-FFF2-40B4-BE49-F238E27FC236}">
                    <a16:creationId xmlns:a16="http://schemas.microsoft.com/office/drawing/2014/main" id="{DABE9E9C-34B5-D14D-828D-2F53ED656012}"/>
                  </a:ext>
                </a:extLst>
              </p:cNvPr>
              <p:cNvGrpSpPr/>
              <p:nvPr/>
            </p:nvGrpSpPr>
            <p:grpSpPr>
              <a:xfrm>
                <a:off x="1157344" y="2027118"/>
                <a:ext cx="1907564" cy="1289255"/>
                <a:chOff x="1157344" y="2027118"/>
                <a:chExt cx="1907564" cy="1289255"/>
              </a:xfrm>
            </p:grpSpPr>
            <p:sp>
              <p:nvSpPr>
                <p:cNvPr id="193" name="Google Shape;472;p6">
                  <a:extLst>
                    <a:ext uri="{FF2B5EF4-FFF2-40B4-BE49-F238E27FC236}">
                      <a16:creationId xmlns:a16="http://schemas.microsoft.com/office/drawing/2014/main" id="{D76403F0-8A2D-B74E-AF7A-1347EDEDF267}"/>
                    </a:ext>
                  </a:extLst>
                </p:cNvPr>
                <p:cNvSpPr>
                  <a:spLocks noChangeAspect="1"/>
                </p:cNvSpPr>
                <p:nvPr/>
              </p:nvSpPr>
              <p:spPr>
                <a:xfrm>
                  <a:off x="1783369" y="2027118"/>
                  <a:ext cx="1281539" cy="1281539"/>
                </a:xfrm>
                <a:prstGeom prst="flowChartConnector">
                  <a:avLst/>
                </a:prstGeom>
                <a:solidFill>
                  <a:srgbClr val="6D6D6D">
                    <a:alpha val="8313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94" name="Google Shape;473;p6">
                  <a:extLst>
                    <a:ext uri="{FF2B5EF4-FFF2-40B4-BE49-F238E27FC236}">
                      <a16:creationId xmlns:a16="http://schemas.microsoft.com/office/drawing/2014/main" id="{26B5B8B3-AB0A-6C4E-93DD-0E72AD448F46}"/>
                    </a:ext>
                  </a:extLst>
                </p:cNvPr>
                <p:cNvSpPr>
                  <a:spLocks noChangeAspect="1"/>
                </p:cNvSpPr>
                <p:nvPr/>
              </p:nvSpPr>
              <p:spPr>
                <a:xfrm>
                  <a:off x="1157344" y="2034834"/>
                  <a:ext cx="1281539" cy="1281539"/>
                </a:xfrm>
                <a:prstGeom prst="flowChartConnector">
                  <a:avLst/>
                </a:prstGeom>
                <a:solidFill>
                  <a:srgbClr val="000B4F">
                    <a:alpha val="83137"/>
                  </a:srgbClr>
                </a:solidFill>
                <a:ln w="12700" cap="flat" cmpd="sng">
                  <a:solidFill>
                    <a:srgbClr val="364A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000" b="0" i="0" u="none" strike="noStrike" cap="none" dirty="0">
                    <a:solidFill>
                      <a:schemeClr val="lt1"/>
                    </a:solidFill>
                    <a:latin typeface="Avenir"/>
                    <a:ea typeface="Avenir"/>
                    <a:cs typeface="Avenir"/>
                    <a:sym typeface="Avenir"/>
                  </a:endParaRPr>
                </a:p>
              </p:txBody>
            </p:sp>
          </p:grpSp>
          <p:sp>
            <p:nvSpPr>
              <p:cNvPr id="188" name="TextBox 187">
                <a:extLst>
                  <a:ext uri="{FF2B5EF4-FFF2-40B4-BE49-F238E27FC236}">
                    <a16:creationId xmlns:a16="http://schemas.microsoft.com/office/drawing/2014/main" id="{AE63EA54-4F7A-F74F-BC9B-D8707172D0C6}"/>
                  </a:ext>
                </a:extLst>
              </p:cNvPr>
              <p:cNvSpPr txBox="1"/>
              <p:nvPr/>
            </p:nvSpPr>
            <p:spPr>
              <a:xfrm>
                <a:off x="1428131" y="2507174"/>
                <a:ext cx="1391478" cy="307777"/>
              </a:xfrm>
              <a:prstGeom prst="rect">
                <a:avLst/>
              </a:prstGeom>
              <a:noFill/>
            </p:spPr>
            <p:txBody>
              <a:bodyPr wrap="square" rtlCol="0">
                <a:spAutoFit/>
              </a:bodyPr>
              <a:lstStyle/>
              <a:p>
                <a:pPr algn="ctr"/>
                <a:r>
                  <a:rPr lang="en-US" b="1" dirty="0">
                    <a:solidFill>
                      <a:schemeClr val="bg1"/>
                    </a:solidFill>
                    <a:latin typeface="Avenir Book" panose="02000503020000020003" pitchFamily="2" charset="0"/>
                  </a:rPr>
                  <a:t>47.6%</a:t>
                </a:r>
              </a:p>
            </p:txBody>
          </p:sp>
          <p:sp>
            <p:nvSpPr>
              <p:cNvPr id="189" name="TextBox 188">
                <a:extLst>
                  <a:ext uri="{FF2B5EF4-FFF2-40B4-BE49-F238E27FC236}">
                    <a16:creationId xmlns:a16="http://schemas.microsoft.com/office/drawing/2014/main" id="{C31E8E63-7C59-B44E-8D43-D2ECBE08E40C}"/>
                  </a:ext>
                </a:extLst>
              </p:cNvPr>
              <p:cNvSpPr txBox="1"/>
              <p:nvPr/>
            </p:nvSpPr>
            <p:spPr>
              <a:xfrm>
                <a:off x="898403" y="3177873"/>
                <a:ext cx="584412" cy="276999"/>
              </a:xfrm>
              <a:prstGeom prst="rect">
                <a:avLst/>
              </a:prstGeom>
              <a:noFill/>
            </p:spPr>
            <p:txBody>
              <a:bodyPr wrap="square" rtlCol="0">
                <a:spAutoFit/>
              </a:bodyPr>
              <a:lstStyle/>
              <a:p>
                <a:pPr algn="ctr"/>
                <a:r>
                  <a:rPr lang="en-US" sz="1200" dirty="0">
                    <a:latin typeface="Avenir Book" panose="02000503020000020003" pitchFamily="2" charset="0"/>
                  </a:rPr>
                  <a:t>1461</a:t>
                </a:r>
              </a:p>
            </p:txBody>
          </p:sp>
          <p:cxnSp>
            <p:nvCxnSpPr>
              <p:cNvPr id="190" name="Straight Arrow Connector 189">
                <a:extLst>
                  <a:ext uri="{FF2B5EF4-FFF2-40B4-BE49-F238E27FC236}">
                    <a16:creationId xmlns:a16="http://schemas.microsoft.com/office/drawing/2014/main" id="{4C8CB9AD-2735-3F4A-A6AD-EA3C498FB5B7}"/>
                  </a:ext>
                </a:extLst>
              </p:cNvPr>
              <p:cNvCxnSpPr>
                <a:cxnSpLocks/>
              </p:cNvCxnSpPr>
              <p:nvPr/>
            </p:nvCxnSpPr>
            <p:spPr>
              <a:xfrm>
                <a:off x="2112816" y="2894299"/>
                <a:ext cx="0" cy="636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809C6ACD-E7A4-B346-80F7-676FCAE514E4}"/>
                  </a:ext>
                </a:extLst>
              </p:cNvPr>
              <p:cNvSpPr txBox="1"/>
              <p:nvPr/>
            </p:nvSpPr>
            <p:spPr>
              <a:xfrm>
                <a:off x="2790330" y="3157753"/>
                <a:ext cx="628188" cy="276999"/>
              </a:xfrm>
              <a:prstGeom prst="rect">
                <a:avLst/>
              </a:prstGeom>
              <a:noFill/>
            </p:spPr>
            <p:txBody>
              <a:bodyPr wrap="square" rtlCol="0">
                <a:spAutoFit/>
              </a:bodyPr>
              <a:lstStyle/>
              <a:p>
                <a:r>
                  <a:rPr lang="en-US" sz="1200" dirty="0">
                    <a:latin typeface="Avenir Book" panose="02000503020000020003" pitchFamily="2" charset="0"/>
                  </a:rPr>
                  <a:t>2673</a:t>
                </a:r>
                <a:endParaRPr lang="en-US" sz="1100" dirty="0">
                  <a:latin typeface="Avenir Book" panose="02000503020000020003" pitchFamily="2" charset="0"/>
                </a:endParaRPr>
              </a:p>
            </p:txBody>
          </p:sp>
          <p:sp>
            <p:nvSpPr>
              <p:cNvPr id="192" name="TextBox 191">
                <a:extLst>
                  <a:ext uri="{FF2B5EF4-FFF2-40B4-BE49-F238E27FC236}">
                    <a16:creationId xmlns:a16="http://schemas.microsoft.com/office/drawing/2014/main" id="{923B2CD8-D940-A646-B8D7-0CD7CB349DD1}"/>
                  </a:ext>
                </a:extLst>
              </p:cNvPr>
              <p:cNvSpPr txBox="1"/>
              <p:nvPr/>
            </p:nvSpPr>
            <p:spPr>
              <a:xfrm>
                <a:off x="1791729" y="3542957"/>
                <a:ext cx="601111" cy="276999"/>
              </a:xfrm>
              <a:prstGeom prst="rect">
                <a:avLst/>
              </a:prstGeom>
              <a:noFill/>
            </p:spPr>
            <p:txBody>
              <a:bodyPr wrap="square" rtlCol="0">
                <a:spAutoFit/>
              </a:bodyPr>
              <a:lstStyle/>
              <a:p>
                <a:pPr algn="ctr"/>
                <a:r>
                  <a:rPr lang="en-US" sz="1200" dirty="0">
                    <a:latin typeface="Avenir Book" panose="02000503020000020003" pitchFamily="2" charset="0"/>
                  </a:rPr>
                  <a:t>1327</a:t>
                </a:r>
                <a:endParaRPr lang="en-US" sz="1100" dirty="0">
                  <a:latin typeface="Avenir Book" panose="02000503020000020003" pitchFamily="2" charset="0"/>
                </a:endParaRPr>
              </a:p>
            </p:txBody>
          </p:sp>
        </p:grpSp>
        <p:sp>
          <p:nvSpPr>
            <p:cNvPr id="186" name="TextBox 185">
              <a:extLst>
                <a:ext uri="{FF2B5EF4-FFF2-40B4-BE49-F238E27FC236}">
                  <a16:creationId xmlns:a16="http://schemas.microsoft.com/office/drawing/2014/main" id="{665ECE50-335A-E34B-A933-E1A7EC2C150D}"/>
                </a:ext>
              </a:extLst>
            </p:cNvPr>
            <p:cNvSpPr txBox="1"/>
            <p:nvPr/>
          </p:nvSpPr>
          <p:spPr>
            <a:xfrm>
              <a:off x="1331140" y="1261748"/>
              <a:ext cx="1551624" cy="292388"/>
            </a:xfrm>
            <a:prstGeom prst="rect">
              <a:avLst/>
            </a:prstGeom>
            <a:noFill/>
          </p:spPr>
          <p:txBody>
            <a:bodyPr wrap="square" rtlCol="0">
              <a:spAutoFit/>
            </a:bodyPr>
            <a:lstStyle/>
            <a:p>
              <a:pPr algn="ctr"/>
              <a:r>
                <a:rPr lang="en-US" sz="1300" b="1" dirty="0">
                  <a:solidFill>
                    <a:srgbClr val="000B4F"/>
                  </a:solidFill>
                  <a:latin typeface="Avenir Book" panose="02000503020000020003" pitchFamily="2" charset="0"/>
                </a:rPr>
                <a:t>15.8K </a:t>
              </a:r>
              <a:r>
                <a:rPr lang="en-US" sz="1300" dirty="0">
                  <a:solidFill>
                    <a:srgbClr val="000B4F"/>
                  </a:solidFill>
                  <a:latin typeface="Avenir Book" panose="02000503020000020003" pitchFamily="2" charset="0"/>
                </a:rPr>
                <a:t>ZIP Codes</a:t>
              </a:r>
            </a:p>
          </p:txBody>
        </p:sp>
      </p:grpSp>
      <p:grpSp>
        <p:nvGrpSpPr>
          <p:cNvPr id="195" name="Group 194">
            <a:extLst>
              <a:ext uri="{FF2B5EF4-FFF2-40B4-BE49-F238E27FC236}">
                <a16:creationId xmlns:a16="http://schemas.microsoft.com/office/drawing/2014/main" id="{95180FA6-CD6C-294B-AAA9-2D686BD5F068}"/>
              </a:ext>
            </a:extLst>
          </p:cNvPr>
          <p:cNvGrpSpPr/>
          <p:nvPr/>
        </p:nvGrpSpPr>
        <p:grpSpPr>
          <a:xfrm>
            <a:off x="7926489" y="1306489"/>
            <a:ext cx="3658227" cy="2097625"/>
            <a:chOff x="363854" y="1290243"/>
            <a:chExt cx="3658227" cy="2097625"/>
          </a:xfrm>
        </p:grpSpPr>
        <p:pic>
          <p:nvPicPr>
            <p:cNvPr id="196" name="Google Shape;1097;g723e6ddfe3_2_44">
              <a:extLst>
                <a:ext uri="{FF2B5EF4-FFF2-40B4-BE49-F238E27FC236}">
                  <a16:creationId xmlns:a16="http://schemas.microsoft.com/office/drawing/2014/main" id="{5F81883F-D97B-2A4F-A584-066D330CDBBA}"/>
                </a:ext>
              </a:extLst>
            </p:cNvPr>
            <p:cNvPicPr preferRelativeResize="0"/>
            <p:nvPr/>
          </p:nvPicPr>
          <p:blipFill rotWithShape="1">
            <a:blip r:embed="rId8">
              <a:alphaModFix/>
            </a:blip>
            <a:srcRect/>
            <a:stretch/>
          </p:blipFill>
          <p:spPr>
            <a:xfrm>
              <a:off x="363854" y="1290243"/>
              <a:ext cx="3658227" cy="2064679"/>
            </a:xfrm>
            <a:prstGeom prst="rect">
              <a:avLst/>
            </a:prstGeom>
            <a:noFill/>
            <a:ln>
              <a:noFill/>
            </a:ln>
          </p:spPr>
        </p:pic>
        <p:grpSp>
          <p:nvGrpSpPr>
            <p:cNvPr id="197" name="Group 196">
              <a:extLst>
                <a:ext uri="{FF2B5EF4-FFF2-40B4-BE49-F238E27FC236}">
                  <a16:creationId xmlns:a16="http://schemas.microsoft.com/office/drawing/2014/main" id="{30C61B7B-3A74-9740-AAF9-B74F9DB5D608}"/>
                </a:ext>
              </a:extLst>
            </p:cNvPr>
            <p:cNvGrpSpPr/>
            <p:nvPr/>
          </p:nvGrpSpPr>
          <p:grpSpPr>
            <a:xfrm>
              <a:off x="924797" y="1595030"/>
              <a:ext cx="2504322" cy="1792838"/>
              <a:chOff x="1021438" y="2057756"/>
              <a:chExt cx="2504322" cy="1792838"/>
            </a:xfrm>
          </p:grpSpPr>
          <p:grpSp>
            <p:nvGrpSpPr>
              <p:cNvPr id="200" name="Group 199">
                <a:extLst>
                  <a:ext uri="{FF2B5EF4-FFF2-40B4-BE49-F238E27FC236}">
                    <a16:creationId xmlns:a16="http://schemas.microsoft.com/office/drawing/2014/main" id="{19CEB379-D842-2247-B809-9FC75F3BEA28}"/>
                  </a:ext>
                </a:extLst>
              </p:cNvPr>
              <p:cNvGrpSpPr/>
              <p:nvPr/>
            </p:nvGrpSpPr>
            <p:grpSpPr>
              <a:xfrm>
                <a:off x="1264586" y="2057756"/>
                <a:ext cx="1907564" cy="1289255"/>
                <a:chOff x="1264586" y="2057756"/>
                <a:chExt cx="1907564" cy="1289255"/>
              </a:xfrm>
            </p:grpSpPr>
            <p:sp>
              <p:nvSpPr>
                <p:cNvPr id="206" name="Google Shape;472;p6">
                  <a:extLst>
                    <a:ext uri="{FF2B5EF4-FFF2-40B4-BE49-F238E27FC236}">
                      <a16:creationId xmlns:a16="http://schemas.microsoft.com/office/drawing/2014/main" id="{EBC8BC42-8D99-C741-B870-F1FEBA90FF82}"/>
                    </a:ext>
                  </a:extLst>
                </p:cNvPr>
                <p:cNvSpPr>
                  <a:spLocks noChangeAspect="1"/>
                </p:cNvSpPr>
                <p:nvPr/>
              </p:nvSpPr>
              <p:spPr>
                <a:xfrm>
                  <a:off x="1890611" y="2057756"/>
                  <a:ext cx="1281539" cy="1281539"/>
                </a:xfrm>
                <a:prstGeom prst="flowChartConnector">
                  <a:avLst/>
                </a:prstGeom>
                <a:solidFill>
                  <a:srgbClr val="6D6D6D">
                    <a:alpha val="8313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207" name="Google Shape;473;p6">
                  <a:extLst>
                    <a:ext uri="{FF2B5EF4-FFF2-40B4-BE49-F238E27FC236}">
                      <a16:creationId xmlns:a16="http://schemas.microsoft.com/office/drawing/2014/main" id="{18B558DC-4027-C142-BC48-75C9224F628F}"/>
                    </a:ext>
                  </a:extLst>
                </p:cNvPr>
                <p:cNvSpPr>
                  <a:spLocks noChangeAspect="1"/>
                </p:cNvSpPr>
                <p:nvPr/>
              </p:nvSpPr>
              <p:spPr>
                <a:xfrm>
                  <a:off x="1264586" y="2065472"/>
                  <a:ext cx="1281539" cy="1281539"/>
                </a:xfrm>
                <a:prstGeom prst="flowChartConnector">
                  <a:avLst/>
                </a:prstGeom>
                <a:solidFill>
                  <a:srgbClr val="000B4F">
                    <a:alpha val="83137"/>
                  </a:srgbClr>
                </a:solidFill>
                <a:ln w="12700" cap="flat" cmpd="sng">
                  <a:solidFill>
                    <a:srgbClr val="364A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000" b="0" i="0" u="none" strike="noStrike" cap="none" dirty="0">
                    <a:solidFill>
                      <a:schemeClr val="lt1"/>
                    </a:solidFill>
                    <a:latin typeface="Avenir"/>
                    <a:ea typeface="Avenir"/>
                    <a:cs typeface="Avenir"/>
                    <a:sym typeface="Avenir"/>
                  </a:endParaRPr>
                </a:p>
              </p:txBody>
            </p:sp>
          </p:grpSp>
          <p:sp>
            <p:nvSpPr>
              <p:cNvPr id="201" name="TextBox 200">
                <a:extLst>
                  <a:ext uri="{FF2B5EF4-FFF2-40B4-BE49-F238E27FC236}">
                    <a16:creationId xmlns:a16="http://schemas.microsoft.com/office/drawing/2014/main" id="{FB923E91-4517-6949-B9AE-B9EE7D1517FB}"/>
                  </a:ext>
                </a:extLst>
              </p:cNvPr>
              <p:cNvSpPr txBox="1"/>
              <p:nvPr/>
            </p:nvSpPr>
            <p:spPr>
              <a:xfrm>
                <a:off x="1535373" y="2537812"/>
                <a:ext cx="1391478" cy="307777"/>
              </a:xfrm>
              <a:prstGeom prst="rect">
                <a:avLst/>
              </a:prstGeom>
              <a:noFill/>
            </p:spPr>
            <p:txBody>
              <a:bodyPr wrap="square" rtlCol="0">
                <a:spAutoFit/>
              </a:bodyPr>
              <a:lstStyle/>
              <a:p>
                <a:pPr algn="ctr"/>
                <a:r>
                  <a:rPr lang="en-US" b="1" dirty="0">
                    <a:solidFill>
                      <a:schemeClr val="bg1"/>
                    </a:solidFill>
                    <a:latin typeface="Avenir Book" panose="02000503020000020003" pitchFamily="2" charset="0"/>
                  </a:rPr>
                  <a:t>55.3%</a:t>
                </a:r>
              </a:p>
            </p:txBody>
          </p:sp>
          <p:sp>
            <p:nvSpPr>
              <p:cNvPr id="202" name="TextBox 201">
                <a:extLst>
                  <a:ext uri="{FF2B5EF4-FFF2-40B4-BE49-F238E27FC236}">
                    <a16:creationId xmlns:a16="http://schemas.microsoft.com/office/drawing/2014/main" id="{DEE86CFC-7FC4-2447-BA9D-26AA07C8564C}"/>
                  </a:ext>
                </a:extLst>
              </p:cNvPr>
              <p:cNvSpPr txBox="1"/>
              <p:nvPr/>
            </p:nvSpPr>
            <p:spPr>
              <a:xfrm>
                <a:off x="1021438" y="3208511"/>
                <a:ext cx="568619" cy="276999"/>
              </a:xfrm>
              <a:prstGeom prst="rect">
                <a:avLst/>
              </a:prstGeom>
              <a:noFill/>
            </p:spPr>
            <p:txBody>
              <a:bodyPr wrap="square" rtlCol="0">
                <a:spAutoFit/>
              </a:bodyPr>
              <a:lstStyle/>
              <a:p>
                <a:pPr algn="ctr"/>
                <a:r>
                  <a:rPr lang="en-US" sz="1200" dirty="0">
                    <a:latin typeface="Avenir Book" panose="02000503020000020003" pitchFamily="2" charset="0"/>
                  </a:rPr>
                  <a:t>1246</a:t>
                </a:r>
              </a:p>
            </p:txBody>
          </p:sp>
          <p:cxnSp>
            <p:nvCxnSpPr>
              <p:cNvPr id="203" name="Straight Arrow Connector 202">
                <a:extLst>
                  <a:ext uri="{FF2B5EF4-FFF2-40B4-BE49-F238E27FC236}">
                    <a16:creationId xmlns:a16="http://schemas.microsoft.com/office/drawing/2014/main" id="{0F250446-D310-C84F-A2E8-ACFD1AB5D536}"/>
                  </a:ext>
                </a:extLst>
              </p:cNvPr>
              <p:cNvCxnSpPr>
                <a:cxnSpLocks/>
              </p:cNvCxnSpPr>
              <p:nvPr/>
            </p:nvCxnSpPr>
            <p:spPr>
              <a:xfrm>
                <a:off x="2220058" y="2924937"/>
                <a:ext cx="0" cy="636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C0E78527-11D9-D34C-90D0-DD10388FAF48}"/>
                  </a:ext>
                </a:extLst>
              </p:cNvPr>
              <p:cNvSpPr txBox="1"/>
              <p:nvPr/>
            </p:nvSpPr>
            <p:spPr>
              <a:xfrm>
                <a:off x="2897572" y="3188391"/>
                <a:ext cx="628188" cy="276999"/>
              </a:xfrm>
              <a:prstGeom prst="rect">
                <a:avLst/>
              </a:prstGeom>
              <a:noFill/>
            </p:spPr>
            <p:txBody>
              <a:bodyPr wrap="square" rtlCol="0">
                <a:spAutoFit/>
              </a:bodyPr>
              <a:lstStyle/>
              <a:p>
                <a:r>
                  <a:rPr lang="en-US" sz="1200" dirty="0">
                    <a:latin typeface="Avenir Book" panose="02000503020000020003" pitchFamily="2" charset="0"/>
                  </a:rPr>
                  <a:t>2458</a:t>
                </a:r>
                <a:endParaRPr lang="en-US" sz="1100" dirty="0">
                  <a:latin typeface="Avenir Book" panose="02000503020000020003" pitchFamily="2" charset="0"/>
                </a:endParaRPr>
              </a:p>
            </p:txBody>
          </p:sp>
          <p:sp>
            <p:nvSpPr>
              <p:cNvPr id="205" name="TextBox 204">
                <a:extLst>
                  <a:ext uri="{FF2B5EF4-FFF2-40B4-BE49-F238E27FC236}">
                    <a16:creationId xmlns:a16="http://schemas.microsoft.com/office/drawing/2014/main" id="{CD3C1629-8E39-714C-B1A4-59C63259D68C}"/>
                  </a:ext>
                </a:extLst>
              </p:cNvPr>
              <p:cNvSpPr txBox="1"/>
              <p:nvPr/>
            </p:nvSpPr>
            <p:spPr>
              <a:xfrm>
                <a:off x="1898971" y="3573595"/>
                <a:ext cx="601111" cy="276999"/>
              </a:xfrm>
              <a:prstGeom prst="rect">
                <a:avLst/>
              </a:prstGeom>
              <a:noFill/>
            </p:spPr>
            <p:txBody>
              <a:bodyPr wrap="square" rtlCol="0">
                <a:spAutoFit/>
              </a:bodyPr>
              <a:lstStyle/>
              <a:p>
                <a:pPr algn="ctr"/>
                <a:r>
                  <a:rPr lang="en-US" sz="1200" dirty="0">
                    <a:latin typeface="Avenir Book" panose="02000503020000020003" pitchFamily="2" charset="0"/>
                  </a:rPr>
                  <a:t>1542</a:t>
                </a:r>
                <a:endParaRPr lang="en-US" sz="1100" dirty="0">
                  <a:latin typeface="Avenir Book" panose="02000503020000020003" pitchFamily="2" charset="0"/>
                </a:endParaRPr>
              </a:p>
            </p:txBody>
          </p:sp>
        </p:grpSp>
        <p:sp>
          <p:nvSpPr>
            <p:cNvPr id="199" name="TextBox 198">
              <a:extLst>
                <a:ext uri="{FF2B5EF4-FFF2-40B4-BE49-F238E27FC236}">
                  <a16:creationId xmlns:a16="http://schemas.microsoft.com/office/drawing/2014/main" id="{09A10F1E-E6C7-7F46-884A-240338B04F80}"/>
                </a:ext>
              </a:extLst>
            </p:cNvPr>
            <p:cNvSpPr txBox="1"/>
            <p:nvPr/>
          </p:nvSpPr>
          <p:spPr>
            <a:xfrm>
              <a:off x="1438382" y="1292386"/>
              <a:ext cx="1551624" cy="292388"/>
            </a:xfrm>
            <a:prstGeom prst="rect">
              <a:avLst/>
            </a:prstGeom>
            <a:noFill/>
          </p:spPr>
          <p:txBody>
            <a:bodyPr wrap="square" rtlCol="0">
              <a:spAutoFit/>
            </a:bodyPr>
            <a:lstStyle/>
            <a:p>
              <a:pPr algn="ctr"/>
              <a:r>
                <a:rPr lang="en-US" sz="1300" b="1" dirty="0">
                  <a:solidFill>
                    <a:srgbClr val="000B4F"/>
                  </a:solidFill>
                  <a:latin typeface="Avenir Book" panose="02000503020000020003" pitchFamily="2" charset="0"/>
                </a:rPr>
                <a:t>13.8K </a:t>
              </a:r>
              <a:r>
                <a:rPr lang="en-US" sz="1300" dirty="0">
                  <a:solidFill>
                    <a:srgbClr val="000B4F"/>
                  </a:solidFill>
                  <a:latin typeface="Avenir Book" panose="02000503020000020003" pitchFamily="2" charset="0"/>
                </a:rPr>
                <a:t>ZIP Codes</a:t>
              </a:r>
            </a:p>
          </p:txBody>
        </p:sp>
      </p:grpSp>
      <p:grpSp>
        <p:nvGrpSpPr>
          <p:cNvPr id="208" name="Group 207">
            <a:extLst>
              <a:ext uri="{FF2B5EF4-FFF2-40B4-BE49-F238E27FC236}">
                <a16:creationId xmlns:a16="http://schemas.microsoft.com/office/drawing/2014/main" id="{676B10EE-1B60-6A42-970E-62FC71A43C4D}"/>
              </a:ext>
            </a:extLst>
          </p:cNvPr>
          <p:cNvGrpSpPr/>
          <p:nvPr/>
        </p:nvGrpSpPr>
        <p:grpSpPr>
          <a:xfrm>
            <a:off x="7925927" y="4251225"/>
            <a:ext cx="3658227" cy="2112649"/>
            <a:chOff x="363854" y="1290243"/>
            <a:chExt cx="3658227" cy="2112649"/>
          </a:xfrm>
        </p:grpSpPr>
        <p:pic>
          <p:nvPicPr>
            <p:cNvPr id="209" name="Google Shape;1097;g723e6ddfe3_2_44">
              <a:extLst>
                <a:ext uri="{FF2B5EF4-FFF2-40B4-BE49-F238E27FC236}">
                  <a16:creationId xmlns:a16="http://schemas.microsoft.com/office/drawing/2014/main" id="{079E96B8-6127-0943-A91D-CB530D1A92DB}"/>
                </a:ext>
              </a:extLst>
            </p:cNvPr>
            <p:cNvPicPr preferRelativeResize="0"/>
            <p:nvPr/>
          </p:nvPicPr>
          <p:blipFill rotWithShape="1">
            <a:blip r:embed="rId8">
              <a:alphaModFix/>
            </a:blip>
            <a:srcRect/>
            <a:stretch/>
          </p:blipFill>
          <p:spPr>
            <a:xfrm>
              <a:off x="363854" y="1290243"/>
              <a:ext cx="3658227" cy="2064679"/>
            </a:xfrm>
            <a:prstGeom prst="rect">
              <a:avLst/>
            </a:prstGeom>
            <a:noFill/>
            <a:ln>
              <a:noFill/>
            </a:ln>
          </p:spPr>
        </p:pic>
        <p:grpSp>
          <p:nvGrpSpPr>
            <p:cNvPr id="210" name="Group 209">
              <a:extLst>
                <a:ext uri="{FF2B5EF4-FFF2-40B4-BE49-F238E27FC236}">
                  <a16:creationId xmlns:a16="http://schemas.microsoft.com/office/drawing/2014/main" id="{56DD85D4-39E9-1C4A-B0D1-9691EEFCE5A2}"/>
                </a:ext>
              </a:extLst>
            </p:cNvPr>
            <p:cNvGrpSpPr/>
            <p:nvPr/>
          </p:nvGrpSpPr>
          <p:grpSpPr>
            <a:xfrm>
              <a:off x="910311" y="1610054"/>
              <a:ext cx="2520679" cy="1792838"/>
              <a:chOff x="1006952" y="2072780"/>
              <a:chExt cx="2520679" cy="1792838"/>
            </a:xfrm>
          </p:grpSpPr>
          <p:grpSp>
            <p:nvGrpSpPr>
              <p:cNvPr id="213" name="Group 212">
                <a:extLst>
                  <a:ext uri="{FF2B5EF4-FFF2-40B4-BE49-F238E27FC236}">
                    <a16:creationId xmlns:a16="http://schemas.microsoft.com/office/drawing/2014/main" id="{2D4C882B-E341-DB4F-8782-DBECB5770873}"/>
                  </a:ext>
                </a:extLst>
              </p:cNvPr>
              <p:cNvGrpSpPr/>
              <p:nvPr/>
            </p:nvGrpSpPr>
            <p:grpSpPr>
              <a:xfrm>
                <a:off x="1266457" y="2072780"/>
                <a:ext cx="1907564" cy="1289255"/>
                <a:chOff x="1266457" y="2072780"/>
                <a:chExt cx="1907564" cy="1289255"/>
              </a:xfrm>
            </p:grpSpPr>
            <p:sp>
              <p:nvSpPr>
                <p:cNvPr id="219" name="Google Shape;472;p6">
                  <a:extLst>
                    <a:ext uri="{FF2B5EF4-FFF2-40B4-BE49-F238E27FC236}">
                      <a16:creationId xmlns:a16="http://schemas.microsoft.com/office/drawing/2014/main" id="{054EA1F5-FC8A-BB4D-B085-F5E81FFA2FF4}"/>
                    </a:ext>
                  </a:extLst>
                </p:cNvPr>
                <p:cNvSpPr>
                  <a:spLocks noChangeAspect="1"/>
                </p:cNvSpPr>
                <p:nvPr/>
              </p:nvSpPr>
              <p:spPr>
                <a:xfrm>
                  <a:off x="1892482" y="2072780"/>
                  <a:ext cx="1281539" cy="1281539"/>
                </a:xfrm>
                <a:prstGeom prst="flowChartConnector">
                  <a:avLst/>
                </a:prstGeom>
                <a:solidFill>
                  <a:srgbClr val="6D6D6D">
                    <a:alpha val="8313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220" name="Google Shape;473;p6">
                  <a:extLst>
                    <a:ext uri="{FF2B5EF4-FFF2-40B4-BE49-F238E27FC236}">
                      <a16:creationId xmlns:a16="http://schemas.microsoft.com/office/drawing/2014/main" id="{67D3354B-E23E-4342-BF14-852EB401BBCC}"/>
                    </a:ext>
                  </a:extLst>
                </p:cNvPr>
                <p:cNvSpPr>
                  <a:spLocks noChangeAspect="1"/>
                </p:cNvSpPr>
                <p:nvPr/>
              </p:nvSpPr>
              <p:spPr>
                <a:xfrm>
                  <a:off x="1266457" y="2080496"/>
                  <a:ext cx="1281539" cy="1281539"/>
                </a:xfrm>
                <a:prstGeom prst="flowChartConnector">
                  <a:avLst/>
                </a:prstGeom>
                <a:solidFill>
                  <a:srgbClr val="000B4F">
                    <a:alpha val="83137"/>
                  </a:srgbClr>
                </a:solidFill>
                <a:ln w="12700" cap="flat" cmpd="sng">
                  <a:solidFill>
                    <a:srgbClr val="364A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000" b="0" i="0" u="none" strike="noStrike" cap="none" dirty="0">
                    <a:solidFill>
                      <a:schemeClr val="lt1"/>
                    </a:solidFill>
                    <a:latin typeface="Avenir"/>
                    <a:ea typeface="Avenir"/>
                    <a:cs typeface="Avenir"/>
                    <a:sym typeface="Avenir"/>
                  </a:endParaRPr>
                </a:p>
              </p:txBody>
            </p:sp>
          </p:grpSp>
          <p:sp>
            <p:nvSpPr>
              <p:cNvPr id="214" name="TextBox 213">
                <a:extLst>
                  <a:ext uri="{FF2B5EF4-FFF2-40B4-BE49-F238E27FC236}">
                    <a16:creationId xmlns:a16="http://schemas.microsoft.com/office/drawing/2014/main" id="{A7BD917E-8F7E-7140-8D99-2DB28B634E9C}"/>
                  </a:ext>
                </a:extLst>
              </p:cNvPr>
              <p:cNvSpPr txBox="1"/>
              <p:nvPr/>
            </p:nvSpPr>
            <p:spPr>
              <a:xfrm>
                <a:off x="1537244" y="2552836"/>
                <a:ext cx="1391478" cy="307777"/>
              </a:xfrm>
              <a:prstGeom prst="rect">
                <a:avLst/>
              </a:prstGeom>
              <a:noFill/>
            </p:spPr>
            <p:txBody>
              <a:bodyPr wrap="square" rtlCol="0">
                <a:spAutoFit/>
              </a:bodyPr>
              <a:lstStyle/>
              <a:p>
                <a:pPr algn="ctr"/>
                <a:r>
                  <a:rPr lang="en-US" b="1" dirty="0">
                    <a:solidFill>
                      <a:schemeClr val="bg1"/>
                    </a:solidFill>
                    <a:latin typeface="Avenir Book" panose="02000503020000020003" pitchFamily="2" charset="0"/>
                  </a:rPr>
                  <a:t>46.9%</a:t>
                </a:r>
              </a:p>
            </p:txBody>
          </p:sp>
          <p:sp>
            <p:nvSpPr>
              <p:cNvPr id="215" name="TextBox 214">
                <a:extLst>
                  <a:ext uri="{FF2B5EF4-FFF2-40B4-BE49-F238E27FC236}">
                    <a16:creationId xmlns:a16="http://schemas.microsoft.com/office/drawing/2014/main" id="{D21EA62B-0D9E-6146-81EC-DE989275DE9A}"/>
                  </a:ext>
                </a:extLst>
              </p:cNvPr>
              <p:cNvSpPr txBox="1"/>
              <p:nvPr/>
            </p:nvSpPr>
            <p:spPr>
              <a:xfrm>
                <a:off x="1006952" y="3223535"/>
                <a:ext cx="584976" cy="276999"/>
              </a:xfrm>
              <a:prstGeom prst="rect">
                <a:avLst/>
              </a:prstGeom>
              <a:noFill/>
            </p:spPr>
            <p:txBody>
              <a:bodyPr wrap="square" rtlCol="0">
                <a:spAutoFit/>
              </a:bodyPr>
              <a:lstStyle/>
              <a:p>
                <a:pPr algn="ctr"/>
                <a:r>
                  <a:rPr lang="en-US" sz="1200" dirty="0">
                    <a:latin typeface="Avenir Book" panose="02000503020000020003" pitchFamily="2" charset="0"/>
                  </a:rPr>
                  <a:t>1210</a:t>
                </a:r>
              </a:p>
            </p:txBody>
          </p:sp>
          <p:cxnSp>
            <p:nvCxnSpPr>
              <p:cNvPr id="216" name="Straight Arrow Connector 215">
                <a:extLst>
                  <a:ext uri="{FF2B5EF4-FFF2-40B4-BE49-F238E27FC236}">
                    <a16:creationId xmlns:a16="http://schemas.microsoft.com/office/drawing/2014/main" id="{B954F247-E04B-5846-BEBF-5BA4FA5FB08A}"/>
                  </a:ext>
                </a:extLst>
              </p:cNvPr>
              <p:cNvCxnSpPr>
                <a:cxnSpLocks/>
              </p:cNvCxnSpPr>
              <p:nvPr/>
            </p:nvCxnSpPr>
            <p:spPr>
              <a:xfrm>
                <a:off x="2221929" y="2939961"/>
                <a:ext cx="0" cy="636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22DA3E7F-C8D8-714F-B9CB-F7ABE2D8F1C4}"/>
                  </a:ext>
                </a:extLst>
              </p:cNvPr>
              <p:cNvSpPr txBox="1"/>
              <p:nvPr/>
            </p:nvSpPr>
            <p:spPr>
              <a:xfrm>
                <a:off x="2899443" y="3203415"/>
                <a:ext cx="628188" cy="276999"/>
              </a:xfrm>
              <a:prstGeom prst="rect">
                <a:avLst/>
              </a:prstGeom>
              <a:noFill/>
            </p:spPr>
            <p:txBody>
              <a:bodyPr wrap="square" rtlCol="0">
                <a:spAutoFit/>
              </a:bodyPr>
              <a:lstStyle/>
              <a:p>
                <a:r>
                  <a:rPr lang="en-US" sz="1200" dirty="0">
                    <a:latin typeface="Avenir Book" panose="02000503020000020003" pitchFamily="2" charset="0"/>
                  </a:rPr>
                  <a:t>2932</a:t>
                </a:r>
                <a:endParaRPr lang="en-US" sz="1100" dirty="0">
                  <a:latin typeface="Avenir Book" panose="02000503020000020003" pitchFamily="2" charset="0"/>
                </a:endParaRPr>
              </a:p>
            </p:txBody>
          </p:sp>
          <p:sp>
            <p:nvSpPr>
              <p:cNvPr id="218" name="TextBox 217">
                <a:extLst>
                  <a:ext uri="{FF2B5EF4-FFF2-40B4-BE49-F238E27FC236}">
                    <a16:creationId xmlns:a16="http://schemas.microsoft.com/office/drawing/2014/main" id="{6462B0B5-2FD8-454B-9FD5-64CA069ECD0E}"/>
                  </a:ext>
                </a:extLst>
              </p:cNvPr>
              <p:cNvSpPr txBox="1"/>
              <p:nvPr/>
            </p:nvSpPr>
            <p:spPr>
              <a:xfrm>
                <a:off x="1900842" y="3588619"/>
                <a:ext cx="601111" cy="276999"/>
              </a:xfrm>
              <a:prstGeom prst="rect">
                <a:avLst/>
              </a:prstGeom>
              <a:noFill/>
            </p:spPr>
            <p:txBody>
              <a:bodyPr wrap="square" rtlCol="0">
                <a:spAutoFit/>
              </a:bodyPr>
              <a:lstStyle/>
              <a:p>
                <a:pPr algn="ctr"/>
                <a:r>
                  <a:rPr lang="en-US" sz="1200" dirty="0">
                    <a:latin typeface="Avenir Book" panose="02000503020000020003" pitchFamily="2" charset="0"/>
                  </a:rPr>
                  <a:t>1068</a:t>
                </a:r>
                <a:endParaRPr lang="en-US" sz="1100" dirty="0">
                  <a:latin typeface="Avenir Book" panose="02000503020000020003" pitchFamily="2" charset="0"/>
                </a:endParaRPr>
              </a:p>
            </p:txBody>
          </p:sp>
        </p:grpSp>
        <p:sp>
          <p:nvSpPr>
            <p:cNvPr id="212" name="TextBox 211">
              <a:extLst>
                <a:ext uri="{FF2B5EF4-FFF2-40B4-BE49-F238E27FC236}">
                  <a16:creationId xmlns:a16="http://schemas.microsoft.com/office/drawing/2014/main" id="{3AABE846-93DF-C44B-BF43-C38A59C86B1B}"/>
                </a:ext>
              </a:extLst>
            </p:cNvPr>
            <p:cNvSpPr txBox="1"/>
            <p:nvPr/>
          </p:nvSpPr>
          <p:spPr>
            <a:xfrm>
              <a:off x="1440253" y="1307410"/>
              <a:ext cx="1551624" cy="292388"/>
            </a:xfrm>
            <a:prstGeom prst="rect">
              <a:avLst/>
            </a:prstGeom>
            <a:noFill/>
          </p:spPr>
          <p:txBody>
            <a:bodyPr wrap="square" rtlCol="0">
              <a:spAutoFit/>
            </a:bodyPr>
            <a:lstStyle/>
            <a:p>
              <a:pPr algn="ctr"/>
              <a:r>
                <a:rPr lang="en-US" sz="1300" b="1" dirty="0">
                  <a:solidFill>
                    <a:srgbClr val="000B4F"/>
                  </a:solidFill>
                  <a:latin typeface="Avenir Book" panose="02000503020000020003" pitchFamily="2" charset="0"/>
                </a:rPr>
                <a:t>17.9K </a:t>
              </a:r>
              <a:r>
                <a:rPr lang="en-US" sz="1300" dirty="0">
                  <a:solidFill>
                    <a:srgbClr val="000B4F"/>
                  </a:solidFill>
                  <a:latin typeface="Avenir Book" panose="02000503020000020003" pitchFamily="2" charset="0"/>
                </a:rPr>
                <a:t>ZIP Codes</a:t>
              </a:r>
            </a:p>
          </p:txBody>
        </p:sp>
      </p:grpSp>
      <p:grpSp>
        <p:nvGrpSpPr>
          <p:cNvPr id="73" name="Group 72">
            <a:extLst>
              <a:ext uri="{FF2B5EF4-FFF2-40B4-BE49-F238E27FC236}">
                <a16:creationId xmlns:a16="http://schemas.microsoft.com/office/drawing/2014/main" id="{8299910C-D18A-4563-8EF0-44E7D5D3A61E}"/>
              </a:ext>
            </a:extLst>
          </p:cNvPr>
          <p:cNvGrpSpPr/>
          <p:nvPr/>
        </p:nvGrpSpPr>
        <p:grpSpPr>
          <a:xfrm>
            <a:off x="4200575" y="4251225"/>
            <a:ext cx="3658227" cy="2097544"/>
            <a:chOff x="363854" y="1290243"/>
            <a:chExt cx="3658227" cy="2097544"/>
          </a:xfrm>
        </p:grpSpPr>
        <p:pic>
          <p:nvPicPr>
            <p:cNvPr id="74" name="Google Shape;1097;g723e6ddfe3_2_44">
              <a:extLst>
                <a:ext uri="{FF2B5EF4-FFF2-40B4-BE49-F238E27FC236}">
                  <a16:creationId xmlns:a16="http://schemas.microsoft.com/office/drawing/2014/main" id="{3F55DD36-A026-4CEE-801B-BDBC3FED4A0F}"/>
                </a:ext>
              </a:extLst>
            </p:cNvPr>
            <p:cNvPicPr preferRelativeResize="0"/>
            <p:nvPr/>
          </p:nvPicPr>
          <p:blipFill rotWithShape="1">
            <a:blip r:embed="rId8">
              <a:alphaModFix/>
            </a:blip>
            <a:srcRect/>
            <a:stretch/>
          </p:blipFill>
          <p:spPr>
            <a:xfrm>
              <a:off x="363854" y="1290243"/>
              <a:ext cx="3658227" cy="2064679"/>
            </a:xfrm>
            <a:prstGeom prst="rect">
              <a:avLst/>
            </a:prstGeom>
            <a:noFill/>
            <a:ln>
              <a:noFill/>
            </a:ln>
          </p:spPr>
        </p:pic>
        <p:grpSp>
          <p:nvGrpSpPr>
            <p:cNvPr id="75" name="Group 74">
              <a:extLst>
                <a:ext uri="{FF2B5EF4-FFF2-40B4-BE49-F238E27FC236}">
                  <a16:creationId xmlns:a16="http://schemas.microsoft.com/office/drawing/2014/main" id="{AFBEB3E5-06F8-43BD-9273-5C9C7DF10321}"/>
                </a:ext>
              </a:extLst>
            </p:cNvPr>
            <p:cNvGrpSpPr/>
            <p:nvPr/>
          </p:nvGrpSpPr>
          <p:grpSpPr>
            <a:xfrm>
              <a:off x="916062" y="1594949"/>
              <a:ext cx="2520115" cy="1792838"/>
              <a:chOff x="1012703" y="2057675"/>
              <a:chExt cx="2520115" cy="1792838"/>
            </a:xfrm>
          </p:grpSpPr>
          <p:grpSp>
            <p:nvGrpSpPr>
              <p:cNvPr id="78" name="Group 77">
                <a:extLst>
                  <a:ext uri="{FF2B5EF4-FFF2-40B4-BE49-F238E27FC236}">
                    <a16:creationId xmlns:a16="http://schemas.microsoft.com/office/drawing/2014/main" id="{B8CD99F6-D1E1-4779-BC3B-9DC5BFCAA05F}"/>
                  </a:ext>
                </a:extLst>
              </p:cNvPr>
              <p:cNvGrpSpPr/>
              <p:nvPr/>
            </p:nvGrpSpPr>
            <p:grpSpPr>
              <a:xfrm>
                <a:off x="1271644" y="2057675"/>
                <a:ext cx="1907564" cy="1289255"/>
                <a:chOff x="1271644" y="2057675"/>
                <a:chExt cx="1907564" cy="1289255"/>
              </a:xfrm>
            </p:grpSpPr>
            <p:sp>
              <p:nvSpPr>
                <p:cNvPr id="88" name="Google Shape;472;p6">
                  <a:extLst>
                    <a:ext uri="{FF2B5EF4-FFF2-40B4-BE49-F238E27FC236}">
                      <a16:creationId xmlns:a16="http://schemas.microsoft.com/office/drawing/2014/main" id="{987AC0D4-C5AC-4751-9756-E268C78ABEA6}"/>
                    </a:ext>
                  </a:extLst>
                </p:cNvPr>
                <p:cNvSpPr>
                  <a:spLocks noChangeAspect="1"/>
                </p:cNvSpPr>
                <p:nvPr/>
              </p:nvSpPr>
              <p:spPr>
                <a:xfrm>
                  <a:off x="1897669" y="2057675"/>
                  <a:ext cx="1281539" cy="1281539"/>
                </a:xfrm>
                <a:prstGeom prst="flowChartConnector">
                  <a:avLst/>
                </a:prstGeom>
                <a:solidFill>
                  <a:srgbClr val="6D6D6D">
                    <a:alpha val="8313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89" name="Google Shape;473;p6">
                  <a:extLst>
                    <a:ext uri="{FF2B5EF4-FFF2-40B4-BE49-F238E27FC236}">
                      <a16:creationId xmlns:a16="http://schemas.microsoft.com/office/drawing/2014/main" id="{80B9D88B-24F5-4266-AC8A-43F49CECFFA7}"/>
                    </a:ext>
                  </a:extLst>
                </p:cNvPr>
                <p:cNvSpPr>
                  <a:spLocks noChangeAspect="1"/>
                </p:cNvSpPr>
                <p:nvPr/>
              </p:nvSpPr>
              <p:spPr>
                <a:xfrm>
                  <a:off x="1271644" y="2065391"/>
                  <a:ext cx="1281539" cy="1281539"/>
                </a:xfrm>
                <a:prstGeom prst="flowChartConnector">
                  <a:avLst/>
                </a:prstGeom>
                <a:solidFill>
                  <a:srgbClr val="000B4F">
                    <a:alpha val="83137"/>
                  </a:srgbClr>
                </a:solidFill>
                <a:ln w="12700" cap="flat" cmpd="sng">
                  <a:solidFill>
                    <a:srgbClr val="364A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000" b="0" i="0" u="none" strike="noStrike" cap="none" dirty="0">
                    <a:solidFill>
                      <a:schemeClr val="lt1"/>
                    </a:solidFill>
                    <a:latin typeface="Avenir"/>
                    <a:ea typeface="Avenir"/>
                    <a:cs typeface="Avenir"/>
                    <a:sym typeface="Avenir"/>
                  </a:endParaRPr>
                </a:p>
              </p:txBody>
            </p:sp>
          </p:grpSp>
          <p:sp>
            <p:nvSpPr>
              <p:cNvPr id="79" name="TextBox 78">
                <a:extLst>
                  <a:ext uri="{FF2B5EF4-FFF2-40B4-BE49-F238E27FC236}">
                    <a16:creationId xmlns:a16="http://schemas.microsoft.com/office/drawing/2014/main" id="{04C0AEB8-970A-4E49-9F22-BD626F771475}"/>
                  </a:ext>
                </a:extLst>
              </p:cNvPr>
              <p:cNvSpPr txBox="1"/>
              <p:nvPr/>
            </p:nvSpPr>
            <p:spPr>
              <a:xfrm>
                <a:off x="1542431" y="2537731"/>
                <a:ext cx="1391478" cy="307777"/>
              </a:xfrm>
              <a:prstGeom prst="rect">
                <a:avLst/>
              </a:prstGeom>
              <a:noFill/>
            </p:spPr>
            <p:txBody>
              <a:bodyPr wrap="square" rtlCol="0">
                <a:spAutoFit/>
              </a:bodyPr>
              <a:lstStyle/>
              <a:p>
                <a:pPr algn="ctr"/>
                <a:r>
                  <a:rPr lang="en-US" b="1" dirty="0">
                    <a:solidFill>
                      <a:schemeClr val="bg1"/>
                    </a:solidFill>
                    <a:latin typeface="Avenir Book" panose="02000503020000020003" pitchFamily="2" charset="0"/>
                  </a:rPr>
                  <a:t>41.5%</a:t>
                </a:r>
              </a:p>
            </p:txBody>
          </p:sp>
          <p:sp>
            <p:nvSpPr>
              <p:cNvPr id="80" name="TextBox 79">
                <a:extLst>
                  <a:ext uri="{FF2B5EF4-FFF2-40B4-BE49-F238E27FC236}">
                    <a16:creationId xmlns:a16="http://schemas.microsoft.com/office/drawing/2014/main" id="{62C57588-55FD-4B19-AEBE-BB80CC6C113F}"/>
                  </a:ext>
                </a:extLst>
              </p:cNvPr>
              <p:cNvSpPr txBox="1"/>
              <p:nvPr/>
            </p:nvSpPr>
            <p:spPr>
              <a:xfrm>
                <a:off x="1012703" y="3208430"/>
                <a:ext cx="584412" cy="276999"/>
              </a:xfrm>
              <a:prstGeom prst="rect">
                <a:avLst/>
              </a:prstGeom>
              <a:noFill/>
            </p:spPr>
            <p:txBody>
              <a:bodyPr wrap="square" rtlCol="0">
                <a:spAutoFit/>
              </a:bodyPr>
              <a:lstStyle/>
              <a:p>
                <a:pPr algn="ctr"/>
                <a:r>
                  <a:rPr lang="en-US" sz="1200" dirty="0">
                    <a:latin typeface="Avenir Book" panose="02000503020000020003" pitchFamily="2" charset="0"/>
                  </a:rPr>
                  <a:t>1631</a:t>
                </a:r>
              </a:p>
            </p:txBody>
          </p:sp>
          <p:cxnSp>
            <p:nvCxnSpPr>
              <p:cNvPr id="81" name="Straight Arrow Connector 80">
                <a:extLst>
                  <a:ext uri="{FF2B5EF4-FFF2-40B4-BE49-F238E27FC236}">
                    <a16:creationId xmlns:a16="http://schemas.microsoft.com/office/drawing/2014/main" id="{84051F2A-3C81-4A64-BB72-A5760EAFCA22}"/>
                  </a:ext>
                </a:extLst>
              </p:cNvPr>
              <p:cNvCxnSpPr>
                <a:cxnSpLocks/>
              </p:cNvCxnSpPr>
              <p:nvPr/>
            </p:nvCxnSpPr>
            <p:spPr>
              <a:xfrm>
                <a:off x="2227116" y="2924856"/>
                <a:ext cx="0" cy="636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2EC83F4-8AA2-4A26-920A-539C213AA24C}"/>
                  </a:ext>
                </a:extLst>
              </p:cNvPr>
              <p:cNvSpPr txBox="1"/>
              <p:nvPr/>
            </p:nvSpPr>
            <p:spPr>
              <a:xfrm>
                <a:off x="2904630" y="3188310"/>
                <a:ext cx="628188" cy="276999"/>
              </a:xfrm>
              <a:prstGeom prst="rect">
                <a:avLst/>
              </a:prstGeom>
              <a:noFill/>
            </p:spPr>
            <p:txBody>
              <a:bodyPr wrap="square" rtlCol="0">
                <a:spAutoFit/>
              </a:bodyPr>
              <a:lstStyle/>
              <a:p>
                <a:r>
                  <a:rPr lang="en-US" sz="1200" dirty="0">
                    <a:latin typeface="Avenir Book" panose="02000503020000020003" pitchFamily="2" charset="0"/>
                  </a:rPr>
                  <a:t>2843</a:t>
                </a:r>
                <a:endParaRPr lang="en-US" sz="1100" dirty="0">
                  <a:latin typeface="Avenir Book" panose="02000503020000020003" pitchFamily="2" charset="0"/>
                </a:endParaRPr>
              </a:p>
            </p:txBody>
          </p:sp>
          <p:sp>
            <p:nvSpPr>
              <p:cNvPr id="86" name="TextBox 85">
                <a:extLst>
                  <a:ext uri="{FF2B5EF4-FFF2-40B4-BE49-F238E27FC236}">
                    <a16:creationId xmlns:a16="http://schemas.microsoft.com/office/drawing/2014/main" id="{51BABA81-9AFF-4CF8-8730-343759B54A83}"/>
                  </a:ext>
                </a:extLst>
              </p:cNvPr>
              <p:cNvSpPr txBox="1"/>
              <p:nvPr/>
            </p:nvSpPr>
            <p:spPr>
              <a:xfrm>
                <a:off x="1906029" y="3573514"/>
                <a:ext cx="601111" cy="276999"/>
              </a:xfrm>
              <a:prstGeom prst="rect">
                <a:avLst/>
              </a:prstGeom>
              <a:noFill/>
            </p:spPr>
            <p:txBody>
              <a:bodyPr wrap="square" rtlCol="0">
                <a:spAutoFit/>
              </a:bodyPr>
              <a:lstStyle/>
              <a:p>
                <a:pPr algn="ctr"/>
                <a:r>
                  <a:rPr lang="en-US" sz="1200" dirty="0">
                    <a:latin typeface="Avenir Book" panose="02000503020000020003" pitchFamily="2" charset="0"/>
                  </a:rPr>
                  <a:t>1157</a:t>
                </a:r>
                <a:endParaRPr lang="en-US" sz="1100" dirty="0">
                  <a:latin typeface="Avenir Book" panose="02000503020000020003" pitchFamily="2" charset="0"/>
                </a:endParaRPr>
              </a:p>
            </p:txBody>
          </p:sp>
        </p:grpSp>
        <p:sp>
          <p:nvSpPr>
            <p:cNvPr id="77" name="TextBox 76">
              <a:extLst>
                <a:ext uri="{FF2B5EF4-FFF2-40B4-BE49-F238E27FC236}">
                  <a16:creationId xmlns:a16="http://schemas.microsoft.com/office/drawing/2014/main" id="{99616B36-AB80-4D4A-BA6A-764DB6EABA13}"/>
                </a:ext>
              </a:extLst>
            </p:cNvPr>
            <p:cNvSpPr txBox="1"/>
            <p:nvPr/>
          </p:nvSpPr>
          <p:spPr>
            <a:xfrm>
              <a:off x="1445440" y="1292305"/>
              <a:ext cx="1551624" cy="292388"/>
            </a:xfrm>
            <a:prstGeom prst="rect">
              <a:avLst/>
            </a:prstGeom>
            <a:noFill/>
          </p:spPr>
          <p:txBody>
            <a:bodyPr wrap="square" rtlCol="0">
              <a:spAutoFit/>
            </a:bodyPr>
            <a:lstStyle/>
            <a:p>
              <a:pPr algn="ctr"/>
              <a:r>
                <a:rPr lang="en-US" sz="1300" b="1" dirty="0">
                  <a:solidFill>
                    <a:srgbClr val="000B4F"/>
                  </a:solidFill>
                  <a:latin typeface="Avenir Book" panose="02000503020000020003" pitchFamily="2" charset="0"/>
                </a:rPr>
                <a:t>15.7K </a:t>
              </a:r>
              <a:r>
                <a:rPr lang="en-US" sz="1300" dirty="0">
                  <a:solidFill>
                    <a:srgbClr val="000B4F"/>
                  </a:solidFill>
                  <a:latin typeface="Avenir Book" panose="02000503020000020003" pitchFamily="2" charset="0"/>
                </a:rPr>
                <a:t>ZIP Codes</a:t>
              </a:r>
            </a:p>
          </p:txBody>
        </p:sp>
      </p:grpSp>
      <p:sp>
        <p:nvSpPr>
          <p:cNvPr id="91" name="Google Shape;1102;g723e6ddfe3_2_44">
            <a:extLst>
              <a:ext uri="{FF2B5EF4-FFF2-40B4-BE49-F238E27FC236}">
                <a16:creationId xmlns:a16="http://schemas.microsoft.com/office/drawing/2014/main" id="{792FD99A-68E5-4270-8977-7FD06678F033}"/>
              </a:ext>
            </a:extLst>
          </p:cNvPr>
          <p:cNvSpPr/>
          <p:nvPr/>
        </p:nvSpPr>
        <p:spPr>
          <a:xfrm>
            <a:off x="4720624" y="3856547"/>
            <a:ext cx="2696613" cy="260890"/>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Avenir"/>
                <a:ea typeface="Avenir"/>
                <a:cs typeface="Avenir"/>
                <a:sym typeface="Avenir"/>
              </a:rPr>
              <a:t>CLUSTER 4</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57266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45"/>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ea typeface="Avenir"/>
                <a:cs typeface="Avenir"/>
                <a:sym typeface="Avenir"/>
              </a:rPr>
              <a:t>AGENDA</a:t>
            </a:r>
            <a:endParaRPr dirty="0"/>
          </a:p>
        </p:txBody>
      </p:sp>
      <p:sp>
        <p:nvSpPr>
          <p:cNvPr id="761" name="Google Shape;761;p45"/>
          <p:cNvSpPr/>
          <p:nvPr/>
        </p:nvSpPr>
        <p:spPr>
          <a:xfrm>
            <a:off x="2317899" y="1457946"/>
            <a:ext cx="8920716" cy="764259"/>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323232"/>
                </a:solidFill>
                <a:latin typeface="Calibri"/>
                <a:ea typeface="Calibri"/>
                <a:cs typeface="Calibri"/>
                <a:sym typeface="Calibri"/>
              </a:rPr>
              <a:t>     </a:t>
            </a:r>
            <a:r>
              <a:rPr lang="en-US" sz="2400" b="0" i="0" u="none" strike="noStrike" cap="none" dirty="0">
                <a:solidFill>
                  <a:srgbClr val="323232"/>
                </a:solidFill>
                <a:latin typeface="Avenir"/>
                <a:ea typeface="Avenir"/>
                <a:cs typeface="Avenir"/>
                <a:sym typeface="Avenir"/>
              </a:rPr>
              <a:t>PATIENT RELATIONAL DATABASE</a:t>
            </a:r>
            <a:endParaRPr sz="2400" b="0" i="0" u="none" strike="noStrike" cap="none" dirty="0">
              <a:solidFill>
                <a:srgbClr val="323232"/>
              </a:solidFill>
              <a:latin typeface="Avenir"/>
              <a:ea typeface="Avenir"/>
              <a:cs typeface="Avenir"/>
              <a:sym typeface="Avenir"/>
            </a:endParaRPr>
          </a:p>
        </p:txBody>
      </p:sp>
      <p:sp>
        <p:nvSpPr>
          <p:cNvPr id="762" name="Google Shape;762;p45"/>
          <p:cNvSpPr/>
          <p:nvPr/>
        </p:nvSpPr>
        <p:spPr>
          <a:xfrm>
            <a:off x="607723" y="1471408"/>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rgbClr val="323232"/>
                </a:solidFill>
                <a:latin typeface="Avenir"/>
                <a:ea typeface="Avenir"/>
                <a:cs typeface="Avenir"/>
                <a:sym typeface="Avenir"/>
              </a:rPr>
              <a:t>1</a:t>
            </a:r>
            <a:endParaRPr sz="2800" b="0" i="0" u="none" strike="noStrike" cap="none">
              <a:solidFill>
                <a:srgbClr val="323232"/>
              </a:solidFill>
              <a:latin typeface="Avenir"/>
              <a:ea typeface="Avenir"/>
              <a:cs typeface="Avenir"/>
              <a:sym typeface="Avenir"/>
            </a:endParaRPr>
          </a:p>
        </p:txBody>
      </p:sp>
      <p:sp>
        <p:nvSpPr>
          <p:cNvPr id="763" name="Google Shape;763;p45"/>
          <p:cNvSpPr/>
          <p:nvPr/>
        </p:nvSpPr>
        <p:spPr>
          <a:xfrm>
            <a:off x="2327565" y="3737991"/>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323232"/>
                </a:solidFill>
                <a:latin typeface="Avenir"/>
                <a:ea typeface="Avenir"/>
                <a:cs typeface="Avenir"/>
                <a:sym typeface="Avenir"/>
              </a:rPr>
              <a:t>    </a:t>
            </a:r>
            <a:r>
              <a:rPr lang="en-US" sz="2400" dirty="0">
                <a:solidFill>
                  <a:srgbClr val="323232"/>
                </a:solidFill>
                <a:latin typeface="Avenir"/>
                <a:ea typeface="Avenir"/>
                <a:cs typeface="Avenir"/>
                <a:sym typeface="Avenir"/>
              </a:rPr>
              <a:t>MODEL OUTPUT</a:t>
            </a:r>
            <a:endParaRPr sz="2800" b="0" i="0" u="none" strike="noStrike" cap="none" dirty="0">
              <a:solidFill>
                <a:srgbClr val="323232"/>
              </a:solidFill>
              <a:latin typeface="Avenir"/>
              <a:ea typeface="Avenir"/>
              <a:cs typeface="Avenir"/>
              <a:sym typeface="Avenir"/>
            </a:endParaRPr>
          </a:p>
        </p:txBody>
      </p:sp>
      <p:sp>
        <p:nvSpPr>
          <p:cNvPr id="764" name="Google Shape;764;p45"/>
          <p:cNvSpPr/>
          <p:nvPr/>
        </p:nvSpPr>
        <p:spPr>
          <a:xfrm>
            <a:off x="607723" y="3706880"/>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dirty="0">
                <a:solidFill>
                  <a:srgbClr val="323232"/>
                </a:solidFill>
                <a:latin typeface="Avenir"/>
                <a:ea typeface="Avenir"/>
                <a:cs typeface="Avenir"/>
                <a:sym typeface="Avenir"/>
              </a:rPr>
              <a:t>3</a:t>
            </a:r>
            <a:endParaRPr sz="2800" b="0" i="0" u="none" strike="noStrike" cap="none" dirty="0">
              <a:solidFill>
                <a:srgbClr val="323232"/>
              </a:solidFill>
              <a:latin typeface="Avenir"/>
              <a:ea typeface="Avenir"/>
              <a:cs typeface="Avenir"/>
              <a:sym typeface="Avenir"/>
            </a:endParaRPr>
          </a:p>
        </p:txBody>
      </p:sp>
      <p:sp>
        <p:nvSpPr>
          <p:cNvPr id="765" name="Google Shape;765;p45"/>
          <p:cNvSpPr/>
          <p:nvPr/>
        </p:nvSpPr>
        <p:spPr>
          <a:xfrm>
            <a:off x="2292068" y="2589144"/>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A0030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venir"/>
                <a:ea typeface="Avenir"/>
                <a:cs typeface="Avenir"/>
                <a:sym typeface="Avenir"/>
              </a:rPr>
              <a:t>    </a:t>
            </a:r>
            <a:r>
              <a:rPr lang="en-US" sz="2400" dirty="0">
                <a:solidFill>
                  <a:schemeClr val="lt1"/>
                </a:solidFill>
                <a:latin typeface="Avenir"/>
                <a:ea typeface="Avenir"/>
                <a:cs typeface="Avenir"/>
                <a:sym typeface="Avenir"/>
              </a:rPr>
              <a:t>INSIGHTS AND VISUALIZATIONS – ZIP CODE LEVEL</a:t>
            </a:r>
            <a:endParaRPr sz="2800" b="0" i="0" u="none" strike="noStrike" cap="none" dirty="0">
              <a:solidFill>
                <a:schemeClr val="lt1"/>
              </a:solidFill>
              <a:latin typeface="Avenir"/>
              <a:ea typeface="Avenir"/>
              <a:cs typeface="Avenir"/>
              <a:sym typeface="Avenir"/>
            </a:endParaRPr>
          </a:p>
        </p:txBody>
      </p:sp>
      <p:sp>
        <p:nvSpPr>
          <p:cNvPr id="766" name="Google Shape;766;p45"/>
          <p:cNvSpPr/>
          <p:nvPr/>
        </p:nvSpPr>
        <p:spPr>
          <a:xfrm>
            <a:off x="607723" y="2589144"/>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A00305"/>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dirty="0">
                <a:solidFill>
                  <a:schemeClr val="lt1"/>
                </a:solidFill>
                <a:latin typeface="Avenir"/>
                <a:ea typeface="Avenir"/>
                <a:cs typeface="Avenir"/>
                <a:sym typeface="Avenir"/>
              </a:rPr>
              <a:t>2B</a:t>
            </a:r>
            <a:endParaRPr sz="2800" b="0" i="0" u="none" strike="noStrike" cap="none" dirty="0">
              <a:solidFill>
                <a:schemeClr val="lt1"/>
              </a:solidFill>
              <a:latin typeface="Avenir"/>
              <a:ea typeface="Avenir"/>
              <a:cs typeface="Avenir"/>
              <a:sym typeface="Avenir"/>
            </a:endParaRPr>
          </a:p>
        </p:txBody>
      </p:sp>
      <p:sp>
        <p:nvSpPr>
          <p:cNvPr id="768" name="Google Shape;768;p45"/>
          <p:cNvSpPr/>
          <p:nvPr/>
        </p:nvSpPr>
        <p:spPr>
          <a:xfrm>
            <a:off x="2317911" y="4851407"/>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2"/>
                </a:solidFill>
                <a:latin typeface="Avenir"/>
                <a:ea typeface="Avenir"/>
                <a:cs typeface="Avenir"/>
                <a:sym typeface="Avenir"/>
              </a:rPr>
              <a:t>    </a:t>
            </a:r>
            <a:r>
              <a:rPr lang="en-US" sz="2400" dirty="0">
                <a:solidFill>
                  <a:schemeClr val="dk2"/>
                </a:solidFill>
                <a:latin typeface="Avenir"/>
                <a:ea typeface="Avenir"/>
                <a:cs typeface="Avenir"/>
                <a:sym typeface="Avenir"/>
              </a:rPr>
              <a:t>RECOMMENDATIONS</a:t>
            </a:r>
            <a:endParaRPr sz="2800" b="0" i="0" u="none" strike="noStrike" cap="none" dirty="0">
              <a:solidFill>
                <a:schemeClr val="dk2"/>
              </a:solidFill>
              <a:latin typeface="Avenir"/>
              <a:ea typeface="Avenir"/>
              <a:cs typeface="Avenir"/>
              <a:sym typeface="Avenir"/>
            </a:endParaRPr>
          </a:p>
        </p:txBody>
      </p:sp>
      <p:sp>
        <p:nvSpPr>
          <p:cNvPr id="769" name="Google Shape;769;p45"/>
          <p:cNvSpPr/>
          <p:nvPr/>
        </p:nvSpPr>
        <p:spPr>
          <a:xfrm>
            <a:off x="607735" y="4864869"/>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chemeClr val="dk2"/>
                </a:solidFill>
                <a:latin typeface="Avenir"/>
                <a:ea typeface="Avenir"/>
                <a:cs typeface="Avenir"/>
                <a:sym typeface="Avenir"/>
              </a:rPr>
              <a:t>4</a:t>
            </a:r>
            <a:endParaRPr sz="2800" b="0" i="0" u="none" strike="noStrike" cap="none">
              <a:solidFill>
                <a:schemeClr val="dk2"/>
              </a:solidFill>
              <a:latin typeface="Avenir"/>
              <a:ea typeface="Avenir"/>
              <a:cs typeface="Avenir"/>
              <a:sym typeface="Avenir"/>
            </a:endParaRPr>
          </a:p>
        </p:txBody>
      </p:sp>
      <p:pic>
        <p:nvPicPr>
          <p:cNvPr id="770" name="Google Shape;770;p45" descr="Related image"/>
          <p:cNvPicPr preferRelativeResize="0"/>
          <p:nvPr/>
        </p:nvPicPr>
        <p:blipFill rotWithShape="1">
          <a:blip r:embed="rId3">
            <a:alphaModFix/>
          </a:blip>
          <a:srcRect l="13545" r="13038" b="5988"/>
          <a:stretch/>
        </p:blipFill>
        <p:spPr>
          <a:xfrm>
            <a:off x="10836763" y="192659"/>
            <a:ext cx="732711" cy="491023"/>
          </a:xfrm>
          <a:prstGeom prst="rect">
            <a:avLst/>
          </a:prstGeom>
          <a:noFill/>
          <a:ln>
            <a:noFill/>
          </a:ln>
        </p:spPr>
      </p:pic>
    </p:spTree>
    <p:extLst>
      <p:ext uri="{BB962C8B-B14F-4D97-AF65-F5344CB8AC3E}">
        <p14:creationId xmlns:p14="http://schemas.microsoft.com/office/powerpoint/2010/main" val="2702015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2"/>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ea typeface="Avenir"/>
                <a:cs typeface="Avenir"/>
                <a:sym typeface="Avenir"/>
              </a:rPr>
              <a:t>MODEL INSIGHTS – ZIP CODE LEVEL</a:t>
            </a:r>
            <a:endParaRPr dirty="0">
              <a:latin typeface="Avenir"/>
              <a:ea typeface="Avenir"/>
              <a:cs typeface="Avenir"/>
              <a:sym typeface="Avenir"/>
            </a:endParaRPr>
          </a:p>
        </p:txBody>
      </p:sp>
      <p:pic>
        <p:nvPicPr>
          <p:cNvPr id="877" name="Google Shape;877;p12" descr="Related image"/>
          <p:cNvPicPr preferRelativeResize="0"/>
          <p:nvPr/>
        </p:nvPicPr>
        <p:blipFill rotWithShape="1">
          <a:blip r:embed="rId3">
            <a:alphaModFix/>
          </a:blip>
          <a:srcRect l="13543" r="13039" b="5984"/>
          <a:stretch/>
        </p:blipFill>
        <p:spPr>
          <a:xfrm>
            <a:off x="10836763" y="192659"/>
            <a:ext cx="732711" cy="491023"/>
          </a:xfrm>
          <a:prstGeom prst="rect">
            <a:avLst/>
          </a:prstGeom>
          <a:noFill/>
          <a:ln>
            <a:noFill/>
          </a:ln>
        </p:spPr>
      </p:pic>
      <p:sp>
        <p:nvSpPr>
          <p:cNvPr id="905" name="Google Shape;905;p12"/>
          <p:cNvSpPr txBox="1"/>
          <p:nvPr/>
        </p:nvSpPr>
        <p:spPr>
          <a:xfrm>
            <a:off x="521322" y="3536677"/>
            <a:ext cx="2865558" cy="215444"/>
          </a:xfrm>
          <a:prstGeom prst="rect">
            <a:avLst/>
          </a:prstGeom>
          <a:noFill/>
          <a:ln>
            <a:noFill/>
          </a:ln>
        </p:spPr>
        <p:txBody>
          <a:bodyPr spcFirstLastPara="1" wrap="square" lIns="0" tIns="0" rIns="0" bIns="0" anchor="t" anchorCtr="0">
            <a:spAutoFit/>
          </a:bodyPr>
          <a:lstStyle/>
          <a:p>
            <a:pPr marL="344868"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Avenir"/>
                <a:ea typeface="Avenir"/>
                <a:cs typeface="Avenir"/>
                <a:sym typeface="Avenir"/>
              </a:rPr>
              <a:t>ZIPCODE – LEVEL</a:t>
            </a:r>
            <a:endParaRPr sz="1200" b="0" i="0" u="none" strike="noStrike" cap="none" dirty="0">
              <a:solidFill>
                <a:schemeClr val="dk1"/>
              </a:solidFill>
              <a:latin typeface="Avenir"/>
              <a:ea typeface="Avenir"/>
              <a:cs typeface="Avenir"/>
              <a:sym typeface="Avenir"/>
            </a:endParaRPr>
          </a:p>
        </p:txBody>
      </p:sp>
      <p:pic>
        <p:nvPicPr>
          <p:cNvPr id="906" name="Google Shape;906;p12"/>
          <p:cNvPicPr preferRelativeResize="0"/>
          <p:nvPr/>
        </p:nvPicPr>
        <p:blipFill rotWithShape="1">
          <a:blip r:embed="rId4">
            <a:alphaModFix/>
          </a:blip>
          <a:srcRect/>
          <a:stretch/>
        </p:blipFill>
        <p:spPr>
          <a:xfrm>
            <a:off x="150587" y="1700526"/>
            <a:ext cx="3542878" cy="1748842"/>
          </a:xfrm>
          <a:prstGeom prst="rect">
            <a:avLst/>
          </a:prstGeom>
          <a:noFill/>
          <a:ln>
            <a:noFill/>
          </a:ln>
        </p:spPr>
      </p:pic>
      <p:cxnSp>
        <p:nvCxnSpPr>
          <p:cNvPr id="920" name="Google Shape;920;p12"/>
          <p:cNvCxnSpPr>
            <a:cxnSpLocks/>
          </p:cNvCxnSpPr>
          <p:nvPr/>
        </p:nvCxnSpPr>
        <p:spPr>
          <a:xfrm>
            <a:off x="3825307" y="1185934"/>
            <a:ext cx="0" cy="2463186"/>
          </a:xfrm>
          <a:prstGeom prst="straightConnector1">
            <a:avLst/>
          </a:prstGeom>
          <a:noFill/>
          <a:ln w="9525" cap="flat" cmpd="sng">
            <a:solidFill>
              <a:srgbClr val="7F7F7F"/>
            </a:solidFill>
            <a:prstDash val="solid"/>
            <a:miter lim="800000"/>
            <a:headEnd type="none" w="sm" len="sm"/>
            <a:tailEnd type="none" w="sm" len="sm"/>
          </a:ln>
        </p:spPr>
      </p:cxnSp>
      <p:pic>
        <p:nvPicPr>
          <p:cNvPr id="76" name="Google Shape;906;p12">
            <a:extLst>
              <a:ext uri="{FF2B5EF4-FFF2-40B4-BE49-F238E27FC236}">
                <a16:creationId xmlns:a16="http://schemas.microsoft.com/office/drawing/2014/main" id="{1F08C1B3-5601-B843-B56E-8F394ABDC467}"/>
              </a:ext>
            </a:extLst>
          </p:cNvPr>
          <p:cNvPicPr preferRelativeResize="0"/>
          <p:nvPr/>
        </p:nvPicPr>
        <p:blipFill rotWithShape="1">
          <a:blip r:embed="rId4">
            <a:alphaModFix/>
          </a:blip>
          <a:srcRect/>
          <a:stretch/>
        </p:blipFill>
        <p:spPr>
          <a:xfrm>
            <a:off x="3977336" y="1711979"/>
            <a:ext cx="4059214" cy="1737390"/>
          </a:xfrm>
          <a:prstGeom prst="rect">
            <a:avLst/>
          </a:prstGeom>
          <a:noFill/>
          <a:ln>
            <a:noFill/>
          </a:ln>
        </p:spPr>
      </p:pic>
      <p:pic>
        <p:nvPicPr>
          <p:cNvPr id="77" name="Google Shape;906;p12">
            <a:extLst>
              <a:ext uri="{FF2B5EF4-FFF2-40B4-BE49-F238E27FC236}">
                <a16:creationId xmlns:a16="http://schemas.microsoft.com/office/drawing/2014/main" id="{734274BB-BF2D-4B48-A9F2-50BEB61018B2}"/>
              </a:ext>
            </a:extLst>
          </p:cNvPr>
          <p:cNvPicPr preferRelativeResize="0"/>
          <p:nvPr/>
        </p:nvPicPr>
        <p:blipFill rotWithShape="1">
          <a:blip r:embed="rId4">
            <a:alphaModFix/>
          </a:blip>
          <a:srcRect/>
          <a:stretch/>
        </p:blipFill>
        <p:spPr>
          <a:xfrm>
            <a:off x="8303279" y="1700527"/>
            <a:ext cx="3703535" cy="1748842"/>
          </a:xfrm>
          <a:prstGeom prst="rect">
            <a:avLst/>
          </a:prstGeom>
          <a:noFill/>
          <a:ln>
            <a:noFill/>
          </a:ln>
        </p:spPr>
      </p:pic>
      <p:cxnSp>
        <p:nvCxnSpPr>
          <p:cNvPr id="34" name="Google Shape;920;p12">
            <a:extLst>
              <a:ext uri="{FF2B5EF4-FFF2-40B4-BE49-F238E27FC236}">
                <a16:creationId xmlns:a16="http://schemas.microsoft.com/office/drawing/2014/main" id="{0CAD31A9-DAC9-1741-BADB-DB0966C2DDF9}"/>
              </a:ext>
            </a:extLst>
          </p:cNvPr>
          <p:cNvCxnSpPr>
            <a:cxnSpLocks/>
          </p:cNvCxnSpPr>
          <p:nvPr/>
        </p:nvCxnSpPr>
        <p:spPr>
          <a:xfrm>
            <a:off x="8156036" y="1073491"/>
            <a:ext cx="0" cy="2463186"/>
          </a:xfrm>
          <a:prstGeom prst="straightConnector1">
            <a:avLst/>
          </a:prstGeom>
          <a:noFill/>
          <a:ln w="9525" cap="flat" cmpd="sng">
            <a:solidFill>
              <a:srgbClr val="7F7F7F"/>
            </a:solidFill>
            <a:prstDash val="solid"/>
            <a:miter lim="800000"/>
            <a:headEnd type="none" w="sm" len="sm"/>
            <a:tailEnd type="none" w="sm" len="sm"/>
          </a:ln>
        </p:spPr>
      </p:cxnSp>
      <p:cxnSp>
        <p:nvCxnSpPr>
          <p:cNvPr id="35" name="Google Shape;920;p12">
            <a:extLst>
              <a:ext uri="{FF2B5EF4-FFF2-40B4-BE49-F238E27FC236}">
                <a16:creationId xmlns:a16="http://schemas.microsoft.com/office/drawing/2014/main" id="{17A0E1CF-A9CA-414B-A38D-5B1595BBAEB2}"/>
              </a:ext>
            </a:extLst>
          </p:cNvPr>
          <p:cNvCxnSpPr>
            <a:cxnSpLocks/>
          </p:cNvCxnSpPr>
          <p:nvPr/>
        </p:nvCxnSpPr>
        <p:spPr>
          <a:xfrm>
            <a:off x="3825307" y="3909831"/>
            <a:ext cx="0" cy="2743252"/>
          </a:xfrm>
          <a:prstGeom prst="straightConnector1">
            <a:avLst/>
          </a:prstGeom>
          <a:noFill/>
          <a:ln w="9525" cap="flat" cmpd="sng">
            <a:solidFill>
              <a:srgbClr val="7F7F7F"/>
            </a:solidFill>
            <a:prstDash val="solid"/>
            <a:miter lim="800000"/>
            <a:headEnd type="none" w="sm" len="sm"/>
            <a:tailEnd type="none" w="sm" len="sm"/>
          </a:ln>
        </p:spPr>
      </p:cxnSp>
      <p:sp>
        <p:nvSpPr>
          <p:cNvPr id="41" name="Google Shape;907;p12">
            <a:extLst>
              <a:ext uri="{FF2B5EF4-FFF2-40B4-BE49-F238E27FC236}">
                <a16:creationId xmlns:a16="http://schemas.microsoft.com/office/drawing/2014/main" id="{94CE6FD2-2CED-2944-AC8D-B808230720A3}"/>
              </a:ext>
            </a:extLst>
          </p:cNvPr>
          <p:cNvSpPr/>
          <p:nvPr/>
        </p:nvSpPr>
        <p:spPr>
          <a:xfrm>
            <a:off x="155488" y="1695082"/>
            <a:ext cx="3608779" cy="175428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Highest ratio of </a:t>
            </a:r>
            <a:r>
              <a:rPr lang="en-US" sz="1200" b="1" i="1" dirty="0">
                <a:solidFill>
                  <a:srgbClr val="44546A"/>
                </a:solidFill>
                <a:latin typeface="Avenir"/>
                <a:sym typeface="Avenir"/>
              </a:rPr>
              <a:t>paid Saxenda claims </a:t>
            </a:r>
            <a:r>
              <a:rPr lang="en-US" sz="1200" dirty="0">
                <a:solidFill>
                  <a:srgbClr val="44546A"/>
                </a:solidFill>
                <a:latin typeface="Avenir"/>
                <a:sym typeface="Avenir"/>
              </a:rPr>
              <a:t>to other </a:t>
            </a:r>
            <a:r>
              <a:rPr lang="en-US" sz="1200" b="1" i="1" dirty="0">
                <a:solidFill>
                  <a:srgbClr val="44546A"/>
                </a:solidFill>
                <a:latin typeface="Avenir"/>
                <a:sym typeface="Avenir"/>
              </a:rPr>
              <a:t>AOM claims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Highest percentage of Tier 1 and Tier 2 </a:t>
            </a:r>
            <a:r>
              <a:rPr lang="en-US" sz="1200" b="1" i="1" dirty="0">
                <a:solidFill>
                  <a:srgbClr val="44546A"/>
                </a:solidFill>
                <a:latin typeface="Avenir"/>
                <a:sym typeface="Avenir"/>
              </a:rPr>
              <a:t>Saxenda prescribers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Highest percentage of people with high education and median household income</a:t>
            </a:r>
          </a:p>
        </p:txBody>
      </p:sp>
      <p:sp>
        <p:nvSpPr>
          <p:cNvPr id="42" name="Google Shape;907;p12">
            <a:extLst>
              <a:ext uri="{FF2B5EF4-FFF2-40B4-BE49-F238E27FC236}">
                <a16:creationId xmlns:a16="http://schemas.microsoft.com/office/drawing/2014/main" id="{1800AA2D-D5F5-104B-850A-9FBBA70A3F0F}"/>
              </a:ext>
            </a:extLst>
          </p:cNvPr>
          <p:cNvSpPr/>
          <p:nvPr/>
        </p:nvSpPr>
        <p:spPr>
          <a:xfrm>
            <a:off x="3981827" y="1643408"/>
            <a:ext cx="4027073" cy="175428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Second highest ratio of </a:t>
            </a:r>
            <a:r>
              <a:rPr lang="en-US" sz="1200" b="1" i="1" dirty="0">
                <a:solidFill>
                  <a:srgbClr val="44546A"/>
                </a:solidFill>
                <a:latin typeface="Avenir"/>
                <a:sym typeface="Avenir"/>
              </a:rPr>
              <a:t>paid Saxenda claims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Second highest percentage of Tier 1 and Tier 2 </a:t>
            </a:r>
            <a:r>
              <a:rPr lang="en-US" sz="1200" b="1" i="1" dirty="0">
                <a:solidFill>
                  <a:srgbClr val="44546A"/>
                </a:solidFill>
                <a:latin typeface="Avenir"/>
                <a:sym typeface="Avenir"/>
              </a:rPr>
              <a:t>Saxenda prescribers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Second highest percentage of patients diagnosed with </a:t>
            </a:r>
            <a:r>
              <a:rPr lang="en-US" sz="1200" b="1" i="1" dirty="0">
                <a:solidFill>
                  <a:srgbClr val="44546A"/>
                </a:solidFill>
                <a:latin typeface="Avenir"/>
                <a:sym typeface="Avenir"/>
              </a:rPr>
              <a:t>obesity</a:t>
            </a:r>
            <a:r>
              <a:rPr lang="en-US" sz="1200" dirty="0">
                <a:solidFill>
                  <a:srgbClr val="44546A"/>
                </a:solidFill>
                <a:latin typeface="Avenir"/>
                <a:sym typeface="Avenir"/>
              </a:rPr>
              <a:t> and highest for </a:t>
            </a:r>
            <a:r>
              <a:rPr lang="en-US" sz="1200" b="1" i="1" dirty="0">
                <a:solidFill>
                  <a:srgbClr val="44546A"/>
                </a:solidFill>
                <a:latin typeface="Avenir"/>
                <a:sym typeface="Avenir"/>
              </a:rPr>
              <a:t>comorbidities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Second highest median household income</a:t>
            </a:r>
          </a:p>
        </p:txBody>
      </p:sp>
      <p:pic>
        <p:nvPicPr>
          <p:cNvPr id="44" name="Google Shape;906;p12">
            <a:extLst>
              <a:ext uri="{FF2B5EF4-FFF2-40B4-BE49-F238E27FC236}">
                <a16:creationId xmlns:a16="http://schemas.microsoft.com/office/drawing/2014/main" id="{7C30FBE7-2D2F-6C49-9C4A-49BE8EB50C6B}"/>
              </a:ext>
            </a:extLst>
          </p:cNvPr>
          <p:cNvPicPr preferRelativeResize="0"/>
          <p:nvPr/>
        </p:nvPicPr>
        <p:blipFill rotWithShape="1">
          <a:blip r:embed="rId4">
            <a:alphaModFix/>
          </a:blip>
          <a:srcRect/>
          <a:stretch/>
        </p:blipFill>
        <p:spPr>
          <a:xfrm>
            <a:off x="150586" y="4673527"/>
            <a:ext cx="3554191" cy="1695185"/>
          </a:xfrm>
          <a:prstGeom prst="rect">
            <a:avLst/>
          </a:prstGeom>
          <a:noFill/>
          <a:ln>
            <a:noFill/>
          </a:ln>
        </p:spPr>
      </p:pic>
      <p:pic>
        <p:nvPicPr>
          <p:cNvPr id="45" name="Google Shape;906;p12">
            <a:extLst>
              <a:ext uri="{FF2B5EF4-FFF2-40B4-BE49-F238E27FC236}">
                <a16:creationId xmlns:a16="http://schemas.microsoft.com/office/drawing/2014/main" id="{0D896FDE-9884-1343-8274-E5754348C976}"/>
              </a:ext>
            </a:extLst>
          </p:cNvPr>
          <p:cNvPicPr preferRelativeResize="0"/>
          <p:nvPr/>
        </p:nvPicPr>
        <p:blipFill rotWithShape="1">
          <a:blip r:embed="rId4">
            <a:alphaModFix/>
          </a:blip>
          <a:srcRect/>
          <a:stretch/>
        </p:blipFill>
        <p:spPr>
          <a:xfrm>
            <a:off x="3981828" y="4672396"/>
            <a:ext cx="4027072" cy="1646995"/>
          </a:xfrm>
          <a:prstGeom prst="rect">
            <a:avLst/>
          </a:prstGeom>
          <a:noFill/>
          <a:ln>
            <a:noFill/>
          </a:ln>
        </p:spPr>
      </p:pic>
      <p:sp>
        <p:nvSpPr>
          <p:cNvPr id="46" name="Google Shape;907;p12">
            <a:extLst>
              <a:ext uri="{FF2B5EF4-FFF2-40B4-BE49-F238E27FC236}">
                <a16:creationId xmlns:a16="http://schemas.microsoft.com/office/drawing/2014/main" id="{4CCAE1E5-7BFD-9144-8192-81205FD75E9B}"/>
              </a:ext>
            </a:extLst>
          </p:cNvPr>
          <p:cNvSpPr/>
          <p:nvPr/>
        </p:nvSpPr>
        <p:spPr>
          <a:xfrm>
            <a:off x="8326785" y="1708439"/>
            <a:ext cx="3791388" cy="175428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Third highest overall number of </a:t>
            </a:r>
            <a:r>
              <a:rPr lang="en-US" sz="1200" b="1" i="1" dirty="0">
                <a:solidFill>
                  <a:srgbClr val="44546A"/>
                </a:solidFill>
                <a:latin typeface="Avenir"/>
                <a:sym typeface="Avenir"/>
              </a:rPr>
              <a:t>paid claims </a:t>
            </a:r>
            <a:r>
              <a:rPr lang="en-US" sz="1200" dirty="0">
                <a:solidFill>
                  <a:srgbClr val="44546A"/>
                </a:solidFill>
                <a:latin typeface="Avenir"/>
                <a:sym typeface="Avenir"/>
              </a:rPr>
              <a:t>with very little </a:t>
            </a:r>
            <a:r>
              <a:rPr lang="en-US" sz="1200" b="1" i="1" dirty="0">
                <a:solidFill>
                  <a:srgbClr val="44546A"/>
                </a:solidFill>
                <a:latin typeface="Avenir"/>
                <a:sym typeface="Avenir"/>
              </a:rPr>
              <a:t>Saxenda</a:t>
            </a:r>
            <a:r>
              <a:rPr lang="en-US" sz="1200" dirty="0">
                <a:solidFill>
                  <a:srgbClr val="44546A"/>
                </a:solidFill>
                <a:latin typeface="Avenir"/>
                <a:sym typeface="Avenir"/>
              </a:rPr>
              <a:t> </a:t>
            </a:r>
            <a:r>
              <a:rPr lang="en-US" sz="1200" b="1" i="1" dirty="0">
                <a:solidFill>
                  <a:srgbClr val="44546A"/>
                </a:solidFill>
                <a:latin typeface="Avenir"/>
                <a:sym typeface="Avenir"/>
              </a:rPr>
              <a:t>prescriptions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Only Tier 3 </a:t>
            </a:r>
            <a:r>
              <a:rPr lang="en-US" sz="1200" b="1" i="1" dirty="0">
                <a:solidFill>
                  <a:srgbClr val="44546A"/>
                </a:solidFill>
                <a:latin typeface="Avenir"/>
                <a:sym typeface="Avenir"/>
              </a:rPr>
              <a:t>Saxenda prescribers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Highest percentage of patients diagnosed with comorbidities and second highest for obesity</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Highest unemployment rate</a:t>
            </a:r>
          </a:p>
        </p:txBody>
      </p:sp>
      <p:sp>
        <p:nvSpPr>
          <p:cNvPr id="47" name="Google Shape;907;p12">
            <a:extLst>
              <a:ext uri="{FF2B5EF4-FFF2-40B4-BE49-F238E27FC236}">
                <a16:creationId xmlns:a16="http://schemas.microsoft.com/office/drawing/2014/main" id="{0FB1378B-0EBE-2E4D-A62E-9975C5389039}"/>
              </a:ext>
            </a:extLst>
          </p:cNvPr>
          <p:cNvSpPr/>
          <p:nvPr/>
        </p:nvSpPr>
        <p:spPr>
          <a:xfrm>
            <a:off x="155487" y="4687024"/>
            <a:ext cx="3608779" cy="175428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Second lowest overall number of </a:t>
            </a:r>
            <a:r>
              <a:rPr lang="en-US" sz="1200" b="1" i="1" dirty="0">
                <a:solidFill>
                  <a:srgbClr val="44546A"/>
                </a:solidFill>
                <a:latin typeface="Avenir"/>
                <a:sym typeface="Avenir"/>
              </a:rPr>
              <a:t>paid claims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Second lowest percentage of patients diagnosed with </a:t>
            </a:r>
            <a:r>
              <a:rPr lang="en-US" sz="1200" b="1" i="1" dirty="0">
                <a:solidFill>
                  <a:srgbClr val="44546A"/>
                </a:solidFill>
                <a:latin typeface="Avenir"/>
                <a:sym typeface="Avenir"/>
              </a:rPr>
              <a:t>obesity</a:t>
            </a:r>
            <a:r>
              <a:rPr lang="en-US" sz="1200" dirty="0">
                <a:solidFill>
                  <a:srgbClr val="44546A"/>
                </a:solidFill>
                <a:latin typeface="Avenir"/>
                <a:sym typeface="Avenir"/>
              </a:rPr>
              <a:t> and </a:t>
            </a:r>
            <a:r>
              <a:rPr lang="en-US" sz="1200" b="1" i="1" dirty="0">
                <a:solidFill>
                  <a:srgbClr val="44546A"/>
                </a:solidFill>
                <a:latin typeface="Avenir"/>
                <a:sym typeface="Avenir"/>
              </a:rPr>
              <a:t>comorbidities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Third lowest unemployment rate</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Lowest percentage of people with high education</a:t>
            </a:r>
          </a:p>
        </p:txBody>
      </p:sp>
      <p:sp>
        <p:nvSpPr>
          <p:cNvPr id="48" name="Google Shape;907;p12">
            <a:extLst>
              <a:ext uri="{FF2B5EF4-FFF2-40B4-BE49-F238E27FC236}">
                <a16:creationId xmlns:a16="http://schemas.microsoft.com/office/drawing/2014/main" id="{66BE8183-5D44-EE4E-A092-2BCACCF4AD99}"/>
              </a:ext>
            </a:extLst>
          </p:cNvPr>
          <p:cNvSpPr/>
          <p:nvPr/>
        </p:nvSpPr>
        <p:spPr>
          <a:xfrm>
            <a:off x="4216551" y="4614852"/>
            <a:ext cx="3608779" cy="175428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Lowest overall number of </a:t>
            </a:r>
            <a:r>
              <a:rPr lang="en-US" sz="1200" b="1" i="1" dirty="0">
                <a:solidFill>
                  <a:srgbClr val="44546A"/>
                </a:solidFill>
                <a:latin typeface="Avenir"/>
                <a:sym typeface="Avenir"/>
              </a:rPr>
              <a:t>paid claims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Lowest percentage of all types of </a:t>
            </a:r>
            <a:r>
              <a:rPr lang="en-US" sz="1200" b="1" i="1" dirty="0">
                <a:solidFill>
                  <a:srgbClr val="44546A"/>
                </a:solidFill>
                <a:latin typeface="Avenir"/>
                <a:sym typeface="Avenir"/>
              </a:rPr>
              <a:t>Saxenda prescribers </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Lowest percentage of patients diagnosed with </a:t>
            </a:r>
            <a:r>
              <a:rPr lang="en-US" sz="1200" b="1" i="1" dirty="0">
                <a:solidFill>
                  <a:srgbClr val="44546A"/>
                </a:solidFill>
                <a:latin typeface="Avenir"/>
                <a:sym typeface="Avenir"/>
              </a:rPr>
              <a:t>obesity</a:t>
            </a:r>
            <a:r>
              <a:rPr lang="en-US" sz="1200" dirty="0">
                <a:solidFill>
                  <a:srgbClr val="44546A"/>
                </a:solidFill>
                <a:latin typeface="Avenir"/>
                <a:sym typeface="Avenir"/>
              </a:rPr>
              <a:t> and </a:t>
            </a:r>
            <a:r>
              <a:rPr lang="en-US" sz="1200" b="1" i="1" dirty="0">
                <a:solidFill>
                  <a:srgbClr val="44546A"/>
                </a:solidFill>
                <a:latin typeface="Avenir"/>
                <a:sym typeface="Avenir"/>
              </a:rPr>
              <a:t>comorbidities</a:t>
            </a:r>
            <a:r>
              <a:rPr lang="en-US" sz="1200" dirty="0">
                <a:solidFill>
                  <a:srgbClr val="44546A"/>
                </a:solidFill>
                <a:latin typeface="Avenir"/>
                <a:sym typeface="Avenir"/>
              </a:rPr>
              <a:t> </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Second lowest median household income</a:t>
            </a:r>
          </a:p>
        </p:txBody>
      </p:sp>
      <p:cxnSp>
        <p:nvCxnSpPr>
          <p:cNvPr id="36" name="Google Shape;920;p12">
            <a:extLst>
              <a:ext uri="{FF2B5EF4-FFF2-40B4-BE49-F238E27FC236}">
                <a16:creationId xmlns:a16="http://schemas.microsoft.com/office/drawing/2014/main" id="{211085DE-0577-C349-9B79-7E54E5E9C10E}"/>
              </a:ext>
            </a:extLst>
          </p:cNvPr>
          <p:cNvCxnSpPr>
            <a:cxnSpLocks/>
          </p:cNvCxnSpPr>
          <p:nvPr/>
        </p:nvCxnSpPr>
        <p:spPr>
          <a:xfrm>
            <a:off x="8143679" y="3891599"/>
            <a:ext cx="0" cy="2761484"/>
          </a:xfrm>
          <a:prstGeom prst="straightConnector1">
            <a:avLst/>
          </a:prstGeom>
          <a:noFill/>
          <a:ln w="9525" cap="flat" cmpd="sng">
            <a:solidFill>
              <a:srgbClr val="7F7F7F"/>
            </a:solidFill>
            <a:prstDash val="solid"/>
            <a:miter lim="800000"/>
            <a:headEnd type="none" w="sm" len="sm"/>
            <a:tailEnd type="none" w="sm" len="sm"/>
          </a:ln>
        </p:spPr>
      </p:cxnSp>
      <p:pic>
        <p:nvPicPr>
          <p:cNvPr id="38" name="Google Shape;906;p12">
            <a:extLst>
              <a:ext uri="{FF2B5EF4-FFF2-40B4-BE49-F238E27FC236}">
                <a16:creationId xmlns:a16="http://schemas.microsoft.com/office/drawing/2014/main" id="{83C6907E-F22E-B747-9857-82D7AE280389}"/>
              </a:ext>
            </a:extLst>
          </p:cNvPr>
          <p:cNvPicPr preferRelativeResize="0"/>
          <p:nvPr/>
        </p:nvPicPr>
        <p:blipFill rotWithShape="1">
          <a:blip r:embed="rId4">
            <a:alphaModFix/>
          </a:blip>
          <a:srcRect/>
          <a:stretch/>
        </p:blipFill>
        <p:spPr>
          <a:xfrm>
            <a:off x="8303279" y="4678634"/>
            <a:ext cx="3721060" cy="1690503"/>
          </a:xfrm>
          <a:prstGeom prst="rect">
            <a:avLst/>
          </a:prstGeom>
          <a:noFill/>
          <a:ln>
            <a:noFill/>
          </a:ln>
        </p:spPr>
      </p:pic>
      <p:sp>
        <p:nvSpPr>
          <p:cNvPr id="43" name="Google Shape;907;p12">
            <a:extLst>
              <a:ext uri="{FF2B5EF4-FFF2-40B4-BE49-F238E27FC236}">
                <a16:creationId xmlns:a16="http://schemas.microsoft.com/office/drawing/2014/main" id="{D3683261-D6F5-0942-AEB0-671A150A30B3}"/>
              </a:ext>
            </a:extLst>
          </p:cNvPr>
          <p:cNvSpPr/>
          <p:nvPr/>
        </p:nvSpPr>
        <p:spPr>
          <a:xfrm>
            <a:off x="8415560" y="4614664"/>
            <a:ext cx="3608779" cy="175428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Number of patients in each Zip Code exceed the population of that Zip Code</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Second lowest unemployment rate </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Second highest percentage of people with high education</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Lowest median household income</a:t>
            </a:r>
          </a:p>
        </p:txBody>
      </p:sp>
      <p:grpSp>
        <p:nvGrpSpPr>
          <p:cNvPr id="6" name="Group 5">
            <a:extLst>
              <a:ext uri="{FF2B5EF4-FFF2-40B4-BE49-F238E27FC236}">
                <a16:creationId xmlns:a16="http://schemas.microsoft.com/office/drawing/2014/main" id="{D18CBA65-71BE-8241-ABE9-D2DEA20FE281}"/>
              </a:ext>
            </a:extLst>
          </p:cNvPr>
          <p:cNvGrpSpPr/>
          <p:nvPr/>
        </p:nvGrpSpPr>
        <p:grpSpPr>
          <a:xfrm>
            <a:off x="735197" y="865800"/>
            <a:ext cx="2340459" cy="909072"/>
            <a:chOff x="6676054" y="-748412"/>
            <a:chExt cx="2340459" cy="909072"/>
          </a:xfrm>
        </p:grpSpPr>
        <p:sp>
          <p:nvSpPr>
            <p:cNvPr id="55" name="Google Shape;923;p12">
              <a:extLst>
                <a:ext uri="{FF2B5EF4-FFF2-40B4-BE49-F238E27FC236}">
                  <a16:creationId xmlns:a16="http://schemas.microsoft.com/office/drawing/2014/main" id="{A06DCDEB-A886-084B-9098-59BC72257012}"/>
                </a:ext>
              </a:extLst>
            </p:cNvPr>
            <p:cNvSpPr/>
            <p:nvPr/>
          </p:nvSpPr>
          <p:spPr>
            <a:xfrm>
              <a:off x="6758617" y="-492709"/>
              <a:ext cx="2133914" cy="329009"/>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pc="50" dirty="0">
                  <a:solidFill>
                    <a:schemeClr val="lt1"/>
                  </a:solidFill>
                  <a:latin typeface="Avenir"/>
                  <a:sym typeface="Avenir"/>
                </a:rPr>
                <a:t>High Priority</a:t>
              </a:r>
              <a:endParaRPr sz="1400" u="none" strike="noStrike" cap="none" spc="50" dirty="0">
                <a:solidFill>
                  <a:srgbClr val="000000"/>
                </a:solidFill>
                <a:latin typeface="Arial"/>
                <a:ea typeface="Arial"/>
                <a:cs typeface="Arial"/>
                <a:sym typeface="Arial"/>
              </a:endParaRPr>
            </a:p>
          </p:txBody>
        </p:sp>
        <p:sp>
          <p:nvSpPr>
            <p:cNvPr id="56" name="TextBox 55">
              <a:extLst>
                <a:ext uri="{FF2B5EF4-FFF2-40B4-BE49-F238E27FC236}">
                  <a16:creationId xmlns:a16="http://schemas.microsoft.com/office/drawing/2014/main" id="{E104AE71-9E17-6E4A-BD9E-9FA26E8A300D}"/>
                </a:ext>
              </a:extLst>
            </p:cNvPr>
            <p:cNvSpPr txBox="1"/>
            <p:nvPr/>
          </p:nvSpPr>
          <p:spPr>
            <a:xfrm>
              <a:off x="6676054" y="-748412"/>
              <a:ext cx="1250663" cy="307777"/>
            </a:xfrm>
            <a:prstGeom prst="rect">
              <a:avLst/>
            </a:prstGeom>
            <a:noFill/>
          </p:spPr>
          <p:txBody>
            <a:bodyPr wrap="none" rtlCol="0">
              <a:spAutoFit/>
            </a:bodyPr>
            <a:lstStyle/>
            <a:p>
              <a:r>
                <a:rPr lang="en-US" b="1" spc="300" dirty="0">
                  <a:latin typeface="Avenir Book" panose="02000503020000020003" pitchFamily="2" charset="0"/>
                </a:rPr>
                <a:t>GROUP A</a:t>
              </a:r>
            </a:p>
          </p:txBody>
        </p:sp>
        <p:sp>
          <p:nvSpPr>
            <p:cNvPr id="58" name="Google Shape;917;p12">
              <a:extLst>
                <a:ext uri="{FF2B5EF4-FFF2-40B4-BE49-F238E27FC236}">
                  <a16:creationId xmlns:a16="http://schemas.microsoft.com/office/drawing/2014/main" id="{00E756AB-0C64-484F-9686-9E34215C01BA}"/>
                </a:ext>
              </a:extLst>
            </p:cNvPr>
            <p:cNvSpPr/>
            <p:nvPr/>
          </p:nvSpPr>
          <p:spPr>
            <a:xfrm>
              <a:off x="6885150" y="-208631"/>
              <a:ext cx="2131363" cy="369291"/>
            </a:xfrm>
            <a:prstGeom prst="rect">
              <a:avLst/>
            </a:prstGeom>
            <a:noFill/>
            <a:ln>
              <a:noFill/>
            </a:ln>
          </p:spPr>
          <p:txBody>
            <a:bodyPr spcFirstLastPara="1" wrap="square" lIns="91425" tIns="45700" rIns="91425" bIns="45700" anchor="t" anchorCtr="0">
              <a:spAutoFit/>
            </a:bodyPr>
            <a:lstStyle/>
            <a:p>
              <a:pPr marR="0" lvl="0" algn="ctr" rtl="0">
                <a:lnSpc>
                  <a:spcPct val="150000"/>
                </a:lnSpc>
                <a:spcBef>
                  <a:spcPts val="0"/>
                </a:spcBef>
                <a:spcAft>
                  <a:spcPts val="0"/>
                </a:spcAft>
                <a:buClr>
                  <a:srgbClr val="44546A"/>
                </a:buClr>
                <a:buSzPts val="1400"/>
              </a:pPr>
              <a:r>
                <a:rPr lang="en-US" sz="1200" dirty="0">
                  <a:latin typeface="Avenir Book" panose="02000503020000020003" pitchFamily="2" charset="0"/>
                </a:rPr>
                <a:t>1.5</a:t>
              </a:r>
              <a:r>
                <a:rPr lang="en-US" sz="1200" b="0" i="0" u="none" strike="noStrike" cap="none" dirty="0">
                  <a:solidFill>
                    <a:srgbClr val="000000"/>
                  </a:solidFill>
                  <a:latin typeface="Avenir Book" panose="02000503020000020003" pitchFamily="2" charset="0"/>
                  <a:sym typeface="Arial"/>
                </a:rPr>
                <a:t>K ZIP Codes</a:t>
              </a:r>
              <a:endParaRPr sz="1200" b="0" i="0" u="none" strike="noStrike" cap="none" dirty="0">
                <a:solidFill>
                  <a:srgbClr val="000000"/>
                </a:solidFill>
                <a:latin typeface="Avenir Book" panose="02000503020000020003" pitchFamily="2" charset="0"/>
                <a:sym typeface="Arial"/>
              </a:endParaRPr>
            </a:p>
          </p:txBody>
        </p:sp>
        <p:pic>
          <p:nvPicPr>
            <p:cNvPr id="5" name="Graphic 4" descr="Map with pin">
              <a:extLst>
                <a:ext uri="{FF2B5EF4-FFF2-40B4-BE49-F238E27FC236}">
                  <a16:creationId xmlns:a16="http://schemas.microsoft.com/office/drawing/2014/main" id="{A601735D-6995-D24D-8AD4-8139637EEB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57456" y="-146002"/>
              <a:ext cx="252000" cy="252000"/>
            </a:xfrm>
            <a:prstGeom prst="rect">
              <a:avLst/>
            </a:prstGeom>
          </p:spPr>
        </p:pic>
      </p:grpSp>
      <p:grpSp>
        <p:nvGrpSpPr>
          <p:cNvPr id="63" name="Group 62">
            <a:extLst>
              <a:ext uri="{FF2B5EF4-FFF2-40B4-BE49-F238E27FC236}">
                <a16:creationId xmlns:a16="http://schemas.microsoft.com/office/drawing/2014/main" id="{32B77289-4163-964F-9E17-D248D75E268C}"/>
              </a:ext>
            </a:extLst>
          </p:cNvPr>
          <p:cNvGrpSpPr/>
          <p:nvPr/>
        </p:nvGrpSpPr>
        <p:grpSpPr>
          <a:xfrm>
            <a:off x="4903525" y="851807"/>
            <a:ext cx="2340459" cy="909072"/>
            <a:chOff x="6676054" y="-748412"/>
            <a:chExt cx="2340459" cy="909072"/>
          </a:xfrm>
        </p:grpSpPr>
        <p:sp>
          <p:nvSpPr>
            <p:cNvPr id="64" name="Google Shape;923;p12">
              <a:extLst>
                <a:ext uri="{FF2B5EF4-FFF2-40B4-BE49-F238E27FC236}">
                  <a16:creationId xmlns:a16="http://schemas.microsoft.com/office/drawing/2014/main" id="{80C203F1-02D8-8549-8733-5858737676E0}"/>
                </a:ext>
              </a:extLst>
            </p:cNvPr>
            <p:cNvSpPr/>
            <p:nvPr/>
          </p:nvSpPr>
          <p:spPr>
            <a:xfrm>
              <a:off x="6758617" y="-492709"/>
              <a:ext cx="2133914" cy="329009"/>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pc="50" dirty="0">
                  <a:solidFill>
                    <a:schemeClr val="lt1"/>
                  </a:solidFill>
                  <a:latin typeface="Avenir"/>
                  <a:sym typeface="Avenir"/>
                </a:rPr>
                <a:t>Medium High Priority</a:t>
              </a:r>
              <a:endParaRPr sz="1400" u="none" strike="noStrike" cap="none" spc="50" dirty="0">
                <a:solidFill>
                  <a:srgbClr val="000000"/>
                </a:solidFill>
                <a:latin typeface="Arial"/>
                <a:ea typeface="Arial"/>
                <a:cs typeface="Arial"/>
                <a:sym typeface="Arial"/>
              </a:endParaRPr>
            </a:p>
          </p:txBody>
        </p:sp>
        <p:sp>
          <p:nvSpPr>
            <p:cNvPr id="65" name="TextBox 64">
              <a:extLst>
                <a:ext uri="{FF2B5EF4-FFF2-40B4-BE49-F238E27FC236}">
                  <a16:creationId xmlns:a16="http://schemas.microsoft.com/office/drawing/2014/main" id="{7DCE07D3-F9B9-674C-B1DC-C97EDC2FF614}"/>
                </a:ext>
              </a:extLst>
            </p:cNvPr>
            <p:cNvSpPr txBox="1"/>
            <p:nvPr/>
          </p:nvSpPr>
          <p:spPr>
            <a:xfrm>
              <a:off x="6676054" y="-748412"/>
              <a:ext cx="1241045" cy="307777"/>
            </a:xfrm>
            <a:prstGeom prst="rect">
              <a:avLst/>
            </a:prstGeom>
            <a:noFill/>
          </p:spPr>
          <p:txBody>
            <a:bodyPr wrap="none" rtlCol="0">
              <a:spAutoFit/>
            </a:bodyPr>
            <a:lstStyle/>
            <a:p>
              <a:r>
                <a:rPr lang="en-US" b="1" spc="300" dirty="0">
                  <a:latin typeface="Avenir Book" panose="02000503020000020003" pitchFamily="2" charset="0"/>
                </a:rPr>
                <a:t>GROUP B</a:t>
              </a:r>
            </a:p>
          </p:txBody>
        </p:sp>
        <p:sp>
          <p:nvSpPr>
            <p:cNvPr id="66" name="Google Shape;917;p12">
              <a:extLst>
                <a:ext uri="{FF2B5EF4-FFF2-40B4-BE49-F238E27FC236}">
                  <a16:creationId xmlns:a16="http://schemas.microsoft.com/office/drawing/2014/main" id="{61111C13-B8B8-FF44-9E3D-70A4EFF889DA}"/>
                </a:ext>
              </a:extLst>
            </p:cNvPr>
            <p:cNvSpPr/>
            <p:nvPr/>
          </p:nvSpPr>
          <p:spPr>
            <a:xfrm>
              <a:off x="6885150" y="-208631"/>
              <a:ext cx="2131363" cy="369291"/>
            </a:xfrm>
            <a:prstGeom prst="rect">
              <a:avLst/>
            </a:prstGeom>
            <a:noFill/>
            <a:ln>
              <a:noFill/>
            </a:ln>
          </p:spPr>
          <p:txBody>
            <a:bodyPr spcFirstLastPara="1" wrap="square" lIns="91425" tIns="45700" rIns="91425" bIns="45700" anchor="t" anchorCtr="0">
              <a:spAutoFit/>
            </a:bodyPr>
            <a:lstStyle/>
            <a:p>
              <a:pPr marR="0" lvl="0" algn="ctr" rtl="0">
                <a:lnSpc>
                  <a:spcPct val="150000"/>
                </a:lnSpc>
                <a:spcBef>
                  <a:spcPts val="0"/>
                </a:spcBef>
                <a:spcAft>
                  <a:spcPts val="0"/>
                </a:spcAft>
                <a:buClr>
                  <a:srgbClr val="44546A"/>
                </a:buClr>
                <a:buSzPts val="1400"/>
              </a:pPr>
              <a:r>
                <a:rPr lang="en-US" sz="1200" dirty="0">
                  <a:latin typeface="Avenir Book" panose="02000503020000020003" pitchFamily="2" charset="0"/>
                </a:rPr>
                <a:t>300</a:t>
              </a:r>
              <a:r>
                <a:rPr lang="en-US" sz="1200" b="0" i="0" u="none" strike="noStrike" cap="none" dirty="0">
                  <a:solidFill>
                    <a:srgbClr val="000000"/>
                  </a:solidFill>
                  <a:latin typeface="Avenir Book" panose="02000503020000020003" pitchFamily="2" charset="0"/>
                  <a:sym typeface="Arial"/>
                </a:rPr>
                <a:t> ZIP Codes</a:t>
              </a:r>
              <a:endParaRPr sz="1200" b="0" i="0" u="none" strike="noStrike" cap="none" dirty="0">
                <a:solidFill>
                  <a:srgbClr val="000000"/>
                </a:solidFill>
                <a:latin typeface="Avenir Book" panose="02000503020000020003" pitchFamily="2" charset="0"/>
                <a:sym typeface="Arial"/>
              </a:endParaRPr>
            </a:p>
          </p:txBody>
        </p:sp>
        <p:pic>
          <p:nvPicPr>
            <p:cNvPr id="67" name="Graphic 66" descr="Map with pin">
              <a:extLst>
                <a:ext uri="{FF2B5EF4-FFF2-40B4-BE49-F238E27FC236}">
                  <a16:creationId xmlns:a16="http://schemas.microsoft.com/office/drawing/2014/main" id="{236F6A6A-CAA3-AA40-8290-0789EBCE84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75385" y="-143780"/>
              <a:ext cx="252000" cy="252000"/>
            </a:xfrm>
            <a:prstGeom prst="rect">
              <a:avLst/>
            </a:prstGeom>
          </p:spPr>
        </p:pic>
      </p:grpSp>
      <p:grpSp>
        <p:nvGrpSpPr>
          <p:cNvPr id="68" name="Group 67">
            <a:extLst>
              <a:ext uri="{FF2B5EF4-FFF2-40B4-BE49-F238E27FC236}">
                <a16:creationId xmlns:a16="http://schemas.microsoft.com/office/drawing/2014/main" id="{704BE243-2418-294B-B57C-E5A084D6B8C6}"/>
              </a:ext>
            </a:extLst>
          </p:cNvPr>
          <p:cNvGrpSpPr/>
          <p:nvPr/>
        </p:nvGrpSpPr>
        <p:grpSpPr>
          <a:xfrm>
            <a:off x="9081626" y="854119"/>
            <a:ext cx="2340459" cy="909072"/>
            <a:chOff x="6676054" y="-748412"/>
            <a:chExt cx="2340459" cy="909072"/>
          </a:xfrm>
        </p:grpSpPr>
        <p:sp>
          <p:nvSpPr>
            <p:cNvPr id="69" name="Google Shape;923;p12">
              <a:extLst>
                <a:ext uri="{FF2B5EF4-FFF2-40B4-BE49-F238E27FC236}">
                  <a16:creationId xmlns:a16="http://schemas.microsoft.com/office/drawing/2014/main" id="{BDA26C43-366C-AB44-A1E0-91E4C43156E6}"/>
                </a:ext>
              </a:extLst>
            </p:cNvPr>
            <p:cNvSpPr/>
            <p:nvPr/>
          </p:nvSpPr>
          <p:spPr>
            <a:xfrm>
              <a:off x="6758617" y="-492709"/>
              <a:ext cx="2133914" cy="329009"/>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pc="50" dirty="0">
                  <a:solidFill>
                    <a:schemeClr val="lt1"/>
                  </a:solidFill>
                  <a:latin typeface="Avenir"/>
                  <a:sym typeface="Avenir"/>
                </a:rPr>
                <a:t>Medium Priority</a:t>
              </a:r>
              <a:endParaRPr sz="1400" u="none" strike="noStrike" cap="none" spc="50" dirty="0">
                <a:solidFill>
                  <a:srgbClr val="000000"/>
                </a:solidFill>
                <a:latin typeface="Arial"/>
                <a:ea typeface="Arial"/>
                <a:cs typeface="Arial"/>
                <a:sym typeface="Arial"/>
              </a:endParaRPr>
            </a:p>
          </p:txBody>
        </p:sp>
        <p:sp>
          <p:nvSpPr>
            <p:cNvPr id="70" name="TextBox 69">
              <a:extLst>
                <a:ext uri="{FF2B5EF4-FFF2-40B4-BE49-F238E27FC236}">
                  <a16:creationId xmlns:a16="http://schemas.microsoft.com/office/drawing/2014/main" id="{9C689FE6-F44B-074E-91B5-38701B558221}"/>
                </a:ext>
              </a:extLst>
            </p:cNvPr>
            <p:cNvSpPr txBox="1"/>
            <p:nvPr/>
          </p:nvSpPr>
          <p:spPr>
            <a:xfrm>
              <a:off x="6676054" y="-748412"/>
              <a:ext cx="1253869" cy="307777"/>
            </a:xfrm>
            <a:prstGeom prst="rect">
              <a:avLst/>
            </a:prstGeom>
            <a:noFill/>
          </p:spPr>
          <p:txBody>
            <a:bodyPr wrap="none" rtlCol="0">
              <a:spAutoFit/>
            </a:bodyPr>
            <a:lstStyle/>
            <a:p>
              <a:r>
                <a:rPr lang="en-US" b="1" spc="300" dirty="0">
                  <a:latin typeface="Avenir Book" panose="02000503020000020003" pitchFamily="2" charset="0"/>
                </a:rPr>
                <a:t>GROUP C</a:t>
              </a:r>
            </a:p>
          </p:txBody>
        </p:sp>
        <p:sp>
          <p:nvSpPr>
            <p:cNvPr id="71" name="Google Shape;917;p12">
              <a:extLst>
                <a:ext uri="{FF2B5EF4-FFF2-40B4-BE49-F238E27FC236}">
                  <a16:creationId xmlns:a16="http://schemas.microsoft.com/office/drawing/2014/main" id="{4D7EED19-C43E-FD41-8860-769D4A6097D4}"/>
                </a:ext>
              </a:extLst>
            </p:cNvPr>
            <p:cNvSpPr/>
            <p:nvPr/>
          </p:nvSpPr>
          <p:spPr>
            <a:xfrm>
              <a:off x="6885150" y="-208631"/>
              <a:ext cx="2131363" cy="369291"/>
            </a:xfrm>
            <a:prstGeom prst="rect">
              <a:avLst/>
            </a:prstGeom>
            <a:noFill/>
            <a:ln>
              <a:noFill/>
            </a:ln>
          </p:spPr>
          <p:txBody>
            <a:bodyPr spcFirstLastPara="1" wrap="square" lIns="91425" tIns="45700" rIns="91425" bIns="45700" anchor="t" anchorCtr="0">
              <a:spAutoFit/>
            </a:bodyPr>
            <a:lstStyle/>
            <a:p>
              <a:pPr marR="0" lvl="0" algn="ctr" rtl="0">
                <a:lnSpc>
                  <a:spcPct val="150000"/>
                </a:lnSpc>
                <a:spcBef>
                  <a:spcPts val="0"/>
                </a:spcBef>
                <a:spcAft>
                  <a:spcPts val="0"/>
                </a:spcAft>
                <a:buClr>
                  <a:srgbClr val="44546A"/>
                </a:buClr>
                <a:buSzPts val="1400"/>
              </a:pPr>
              <a:r>
                <a:rPr lang="en-US" sz="1200" dirty="0">
                  <a:latin typeface="Avenir Book" panose="02000503020000020003" pitchFamily="2" charset="0"/>
                </a:rPr>
                <a:t>820</a:t>
              </a:r>
              <a:r>
                <a:rPr lang="en-US" sz="1200" b="0" i="0" u="none" strike="noStrike" cap="none" dirty="0">
                  <a:solidFill>
                    <a:srgbClr val="000000"/>
                  </a:solidFill>
                  <a:latin typeface="Avenir Book" panose="02000503020000020003" pitchFamily="2" charset="0"/>
                  <a:sym typeface="Arial"/>
                </a:rPr>
                <a:t> ZIP Codes</a:t>
              </a:r>
              <a:endParaRPr sz="1200" b="0" i="0" u="none" strike="noStrike" cap="none" dirty="0">
                <a:solidFill>
                  <a:srgbClr val="000000"/>
                </a:solidFill>
                <a:latin typeface="Avenir Book" panose="02000503020000020003" pitchFamily="2" charset="0"/>
                <a:sym typeface="Arial"/>
              </a:endParaRPr>
            </a:p>
          </p:txBody>
        </p:sp>
        <p:pic>
          <p:nvPicPr>
            <p:cNvPr id="72" name="Graphic 71" descr="Map with pin">
              <a:extLst>
                <a:ext uri="{FF2B5EF4-FFF2-40B4-BE49-F238E27FC236}">
                  <a16:creationId xmlns:a16="http://schemas.microsoft.com/office/drawing/2014/main" id="{6F93F4B2-822C-754D-90BD-324531A3D3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75385" y="-143780"/>
              <a:ext cx="252000" cy="252000"/>
            </a:xfrm>
            <a:prstGeom prst="rect">
              <a:avLst/>
            </a:prstGeom>
          </p:spPr>
        </p:pic>
      </p:grpSp>
      <p:grpSp>
        <p:nvGrpSpPr>
          <p:cNvPr id="73" name="Group 72">
            <a:extLst>
              <a:ext uri="{FF2B5EF4-FFF2-40B4-BE49-F238E27FC236}">
                <a16:creationId xmlns:a16="http://schemas.microsoft.com/office/drawing/2014/main" id="{02D2D8D3-1241-F943-9D03-7A652D667708}"/>
              </a:ext>
            </a:extLst>
          </p:cNvPr>
          <p:cNvGrpSpPr/>
          <p:nvPr/>
        </p:nvGrpSpPr>
        <p:grpSpPr>
          <a:xfrm>
            <a:off x="599021" y="3743602"/>
            <a:ext cx="2340459" cy="909072"/>
            <a:chOff x="6676054" y="-748412"/>
            <a:chExt cx="2340459" cy="909072"/>
          </a:xfrm>
        </p:grpSpPr>
        <p:sp>
          <p:nvSpPr>
            <p:cNvPr id="74" name="Google Shape;923;p12">
              <a:extLst>
                <a:ext uri="{FF2B5EF4-FFF2-40B4-BE49-F238E27FC236}">
                  <a16:creationId xmlns:a16="http://schemas.microsoft.com/office/drawing/2014/main" id="{2AE1E344-B633-F442-8BF4-320E102721B3}"/>
                </a:ext>
              </a:extLst>
            </p:cNvPr>
            <p:cNvSpPr/>
            <p:nvPr/>
          </p:nvSpPr>
          <p:spPr>
            <a:xfrm>
              <a:off x="6758617" y="-492709"/>
              <a:ext cx="2133914" cy="329009"/>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pc="50" dirty="0">
                  <a:solidFill>
                    <a:schemeClr val="lt1"/>
                  </a:solidFill>
                  <a:latin typeface="Avenir"/>
                  <a:sym typeface="Avenir"/>
                </a:rPr>
                <a:t>Medium Low Priority</a:t>
              </a:r>
              <a:endParaRPr sz="1400" u="none" strike="noStrike" cap="none" spc="50" dirty="0">
                <a:solidFill>
                  <a:srgbClr val="000000"/>
                </a:solidFill>
                <a:latin typeface="Arial"/>
                <a:ea typeface="Arial"/>
                <a:cs typeface="Arial"/>
                <a:sym typeface="Arial"/>
              </a:endParaRPr>
            </a:p>
          </p:txBody>
        </p:sp>
        <p:sp>
          <p:nvSpPr>
            <p:cNvPr id="75" name="TextBox 74">
              <a:extLst>
                <a:ext uri="{FF2B5EF4-FFF2-40B4-BE49-F238E27FC236}">
                  <a16:creationId xmlns:a16="http://schemas.microsoft.com/office/drawing/2014/main" id="{197D3A1E-2EA9-A744-9DB1-4E7C8DE76BBA}"/>
                </a:ext>
              </a:extLst>
            </p:cNvPr>
            <p:cNvSpPr txBox="1"/>
            <p:nvPr/>
          </p:nvSpPr>
          <p:spPr>
            <a:xfrm>
              <a:off x="6676054" y="-748412"/>
              <a:ext cx="1260281" cy="307777"/>
            </a:xfrm>
            <a:prstGeom prst="rect">
              <a:avLst/>
            </a:prstGeom>
            <a:noFill/>
          </p:spPr>
          <p:txBody>
            <a:bodyPr wrap="none" rtlCol="0">
              <a:spAutoFit/>
            </a:bodyPr>
            <a:lstStyle/>
            <a:p>
              <a:r>
                <a:rPr lang="en-US" b="1" spc="300" dirty="0">
                  <a:latin typeface="Avenir Book" panose="02000503020000020003" pitchFamily="2" charset="0"/>
                </a:rPr>
                <a:t>GROUP D</a:t>
              </a:r>
            </a:p>
          </p:txBody>
        </p:sp>
        <p:sp>
          <p:nvSpPr>
            <p:cNvPr id="78" name="Google Shape;917;p12">
              <a:extLst>
                <a:ext uri="{FF2B5EF4-FFF2-40B4-BE49-F238E27FC236}">
                  <a16:creationId xmlns:a16="http://schemas.microsoft.com/office/drawing/2014/main" id="{35DABEB8-E277-184E-BC3F-87648C824264}"/>
                </a:ext>
              </a:extLst>
            </p:cNvPr>
            <p:cNvSpPr/>
            <p:nvPr/>
          </p:nvSpPr>
          <p:spPr>
            <a:xfrm>
              <a:off x="6885150" y="-208631"/>
              <a:ext cx="2131363" cy="369291"/>
            </a:xfrm>
            <a:prstGeom prst="rect">
              <a:avLst/>
            </a:prstGeom>
            <a:noFill/>
            <a:ln>
              <a:noFill/>
            </a:ln>
          </p:spPr>
          <p:txBody>
            <a:bodyPr spcFirstLastPara="1" wrap="square" lIns="91425" tIns="45700" rIns="91425" bIns="45700" anchor="t" anchorCtr="0">
              <a:spAutoFit/>
            </a:bodyPr>
            <a:lstStyle/>
            <a:p>
              <a:pPr marR="0" lvl="0" algn="ctr" rtl="0">
                <a:lnSpc>
                  <a:spcPct val="150000"/>
                </a:lnSpc>
                <a:spcBef>
                  <a:spcPts val="0"/>
                </a:spcBef>
                <a:spcAft>
                  <a:spcPts val="0"/>
                </a:spcAft>
                <a:buClr>
                  <a:srgbClr val="44546A"/>
                </a:buClr>
                <a:buSzPts val="1400"/>
              </a:pPr>
              <a:r>
                <a:rPr lang="en-US" sz="1200" dirty="0">
                  <a:latin typeface="Avenir Book" panose="02000503020000020003" pitchFamily="2" charset="0"/>
                </a:rPr>
                <a:t>4.7K</a:t>
              </a:r>
              <a:r>
                <a:rPr lang="en-US" sz="1200" b="0" i="0" u="none" strike="noStrike" cap="none" dirty="0">
                  <a:solidFill>
                    <a:srgbClr val="000000"/>
                  </a:solidFill>
                  <a:latin typeface="Avenir Book" panose="02000503020000020003" pitchFamily="2" charset="0"/>
                  <a:sym typeface="Arial"/>
                </a:rPr>
                <a:t> ZIP Codes</a:t>
              </a:r>
              <a:endParaRPr sz="1200" b="0" i="0" u="none" strike="noStrike" cap="none" dirty="0">
                <a:solidFill>
                  <a:srgbClr val="000000"/>
                </a:solidFill>
                <a:latin typeface="Avenir Book" panose="02000503020000020003" pitchFamily="2" charset="0"/>
                <a:sym typeface="Arial"/>
              </a:endParaRPr>
            </a:p>
          </p:txBody>
        </p:sp>
        <p:pic>
          <p:nvPicPr>
            <p:cNvPr id="79" name="Graphic 78" descr="Map with pin">
              <a:extLst>
                <a:ext uri="{FF2B5EF4-FFF2-40B4-BE49-F238E27FC236}">
                  <a16:creationId xmlns:a16="http://schemas.microsoft.com/office/drawing/2014/main" id="{01F12C3C-A222-184E-9733-C76844FFB7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5238" y="-129350"/>
              <a:ext cx="252000" cy="252000"/>
            </a:xfrm>
            <a:prstGeom prst="rect">
              <a:avLst/>
            </a:prstGeom>
          </p:spPr>
        </p:pic>
      </p:grpSp>
      <p:grpSp>
        <p:nvGrpSpPr>
          <p:cNvPr id="80" name="Group 79">
            <a:extLst>
              <a:ext uri="{FF2B5EF4-FFF2-40B4-BE49-F238E27FC236}">
                <a16:creationId xmlns:a16="http://schemas.microsoft.com/office/drawing/2014/main" id="{1DA1E749-5AFC-D744-80AD-21CB7422B90A}"/>
              </a:ext>
            </a:extLst>
          </p:cNvPr>
          <p:cNvGrpSpPr/>
          <p:nvPr/>
        </p:nvGrpSpPr>
        <p:grpSpPr>
          <a:xfrm>
            <a:off x="4925771" y="3763324"/>
            <a:ext cx="2340459" cy="909072"/>
            <a:chOff x="6676054" y="-748412"/>
            <a:chExt cx="2340459" cy="909072"/>
          </a:xfrm>
        </p:grpSpPr>
        <p:sp>
          <p:nvSpPr>
            <p:cNvPr id="81" name="Google Shape;923;p12">
              <a:extLst>
                <a:ext uri="{FF2B5EF4-FFF2-40B4-BE49-F238E27FC236}">
                  <a16:creationId xmlns:a16="http://schemas.microsoft.com/office/drawing/2014/main" id="{9B66B3D7-0812-A945-8ABC-D2E332D02FF1}"/>
                </a:ext>
              </a:extLst>
            </p:cNvPr>
            <p:cNvSpPr/>
            <p:nvPr/>
          </p:nvSpPr>
          <p:spPr>
            <a:xfrm>
              <a:off x="6758617" y="-492709"/>
              <a:ext cx="2133914" cy="329009"/>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pc="50" dirty="0">
                  <a:solidFill>
                    <a:schemeClr val="lt1"/>
                  </a:solidFill>
                  <a:latin typeface="Avenir"/>
                  <a:sym typeface="Avenir"/>
                </a:rPr>
                <a:t>Low Priority</a:t>
              </a:r>
              <a:endParaRPr sz="1400" u="none" strike="noStrike" cap="none" spc="50" dirty="0">
                <a:solidFill>
                  <a:srgbClr val="000000"/>
                </a:solidFill>
                <a:latin typeface="Arial"/>
                <a:ea typeface="Arial"/>
                <a:cs typeface="Arial"/>
                <a:sym typeface="Arial"/>
              </a:endParaRPr>
            </a:p>
          </p:txBody>
        </p:sp>
        <p:sp>
          <p:nvSpPr>
            <p:cNvPr id="85" name="TextBox 84">
              <a:extLst>
                <a:ext uri="{FF2B5EF4-FFF2-40B4-BE49-F238E27FC236}">
                  <a16:creationId xmlns:a16="http://schemas.microsoft.com/office/drawing/2014/main" id="{8D9DB135-DE66-C244-A591-640672A2178A}"/>
                </a:ext>
              </a:extLst>
            </p:cNvPr>
            <p:cNvSpPr txBox="1"/>
            <p:nvPr/>
          </p:nvSpPr>
          <p:spPr>
            <a:xfrm>
              <a:off x="6676054" y="-748412"/>
              <a:ext cx="1234633" cy="307777"/>
            </a:xfrm>
            <a:prstGeom prst="rect">
              <a:avLst/>
            </a:prstGeom>
            <a:noFill/>
          </p:spPr>
          <p:txBody>
            <a:bodyPr wrap="none" rtlCol="0">
              <a:spAutoFit/>
            </a:bodyPr>
            <a:lstStyle/>
            <a:p>
              <a:r>
                <a:rPr lang="en-US" b="1" spc="300" dirty="0">
                  <a:latin typeface="Avenir Book" panose="02000503020000020003" pitchFamily="2" charset="0"/>
                </a:rPr>
                <a:t>GROUP E</a:t>
              </a:r>
            </a:p>
          </p:txBody>
        </p:sp>
        <p:sp>
          <p:nvSpPr>
            <p:cNvPr id="86" name="Google Shape;917;p12">
              <a:extLst>
                <a:ext uri="{FF2B5EF4-FFF2-40B4-BE49-F238E27FC236}">
                  <a16:creationId xmlns:a16="http://schemas.microsoft.com/office/drawing/2014/main" id="{5EC1AC86-4917-2A43-A683-9415890D1FB0}"/>
                </a:ext>
              </a:extLst>
            </p:cNvPr>
            <p:cNvSpPr/>
            <p:nvPr/>
          </p:nvSpPr>
          <p:spPr>
            <a:xfrm>
              <a:off x="6885150" y="-208631"/>
              <a:ext cx="2131363" cy="369291"/>
            </a:xfrm>
            <a:prstGeom prst="rect">
              <a:avLst/>
            </a:prstGeom>
            <a:noFill/>
            <a:ln>
              <a:noFill/>
            </a:ln>
          </p:spPr>
          <p:txBody>
            <a:bodyPr spcFirstLastPara="1" wrap="square" lIns="91425" tIns="45700" rIns="91425" bIns="45700" anchor="t" anchorCtr="0">
              <a:spAutoFit/>
            </a:bodyPr>
            <a:lstStyle/>
            <a:p>
              <a:pPr marR="0" lvl="0" algn="ctr" rtl="0">
                <a:lnSpc>
                  <a:spcPct val="150000"/>
                </a:lnSpc>
                <a:spcBef>
                  <a:spcPts val="0"/>
                </a:spcBef>
                <a:spcAft>
                  <a:spcPts val="0"/>
                </a:spcAft>
                <a:buClr>
                  <a:srgbClr val="44546A"/>
                </a:buClr>
                <a:buSzPts val="1400"/>
              </a:pPr>
              <a:r>
                <a:rPr lang="en-US" sz="1200" dirty="0">
                  <a:latin typeface="Avenir Book" panose="02000503020000020003" pitchFamily="2" charset="0"/>
                </a:rPr>
                <a:t>11.1K</a:t>
              </a:r>
              <a:r>
                <a:rPr lang="en-US" sz="1200" b="0" i="0" u="none" strike="noStrike" cap="none" dirty="0">
                  <a:solidFill>
                    <a:srgbClr val="000000"/>
                  </a:solidFill>
                  <a:latin typeface="Avenir Book" panose="02000503020000020003" pitchFamily="2" charset="0"/>
                  <a:sym typeface="Arial"/>
                </a:rPr>
                <a:t> ZIP Codes</a:t>
              </a:r>
              <a:endParaRPr sz="1200" b="0" i="0" u="none" strike="noStrike" cap="none" dirty="0">
                <a:solidFill>
                  <a:srgbClr val="000000"/>
                </a:solidFill>
                <a:latin typeface="Avenir Book" panose="02000503020000020003" pitchFamily="2" charset="0"/>
                <a:sym typeface="Arial"/>
              </a:endParaRPr>
            </a:p>
          </p:txBody>
        </p:sp>
        <p:pic>
          <p:nvPicPr>
            <p:cNvPr id="87" name="Graphic 86" descr="Map with pin">
              <a:extLst>
                <a:ext uri="{FF2B5EF4-FFF2-40B4-BE49-F238E27FC236}">
                  <a16:creationId xmlns:a16="http://schemas.microsoft.com/office/drawing/2014/main" id="{AE512E1B-0EBF-1F43-8DCE-AA052D8D3F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9252" y="-128821"/>
              <a:ext cx="252000" cy="252000"/>
            </a:xfrm>
            <a:prstGeom prst="rect">
              <a:avLst/>
            </a:prstGeom>
          </p:spPr>
        </p:pic>
      </p:grpSp>
      <p:grpSp>
        <p:nvGrpSpPr>
          <p:cNvPr id="88" name="Group 87">
            <a:extLst>
              <a:ext uri="{FF2B5EF4-FFF2-40B4-BE49-F238E27FC236}">
                <a16:creationId xmlns:a16="http://schemas.microsoft.com/office/drawing/2014/main" id="{5E01F1A1-5153-ED4A-9906-4669AFFD4CA5}"/>
              </a:ext>
            </a:extLst>
          </p:cNvPr>
          <p:cNvGrpSpPr/>
          <p:nvPr/>
        </p:nvGrpSpPr>
        <p:grpSpPr>
          <a:xfrm>
            <a:off x="8957644" y="3751715"/>
            <a:ext cx="2340459" cy="909072"/>
            <a:chOff x="6676054" y="-748412"/>
            <a:chExt cx="2340459" cy="909072"/>
          </a:xfrm>
        </p:grpSpPr>
        <p:sp>
          <p:nvSpPr>
            <p:cNvPr id="89" name="Google Shape;923;p12">
              <a:extLst>
                <a:ext uri="{FF2B5EF4-FFF2-40B4-BE49-F238E27FC236}">
                  <a16:creationId xmlns:a16="http://schemas.microsoft.com/office/drawing/2014/main" id="{DB6C58A0-6C56-B346-B3CB-107B04228EDC}"/>
                </a:ext>
              </a:extLst>
            </p:cNvPr>
            <p:cNvSpPr/>
            <p:nvPr/>
          </p:nvSpPr>
          <p:spPr>
            <a:xfrm>
              <a:off x="6758617" y="-492709"/>
              <a:ext cx="2133914" cy="329009"/>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pc="50" dirty="0">
                  <a:solidFill>
                    <a:schemeClr val="lt1"/>
                  </a:solidFill>
                  <a:latin typeface="Avenir"/>
                  <a:sym typeface="Avenir"/>
                </a:rPr>
                <a:t>Separate Group</a:t>
              </a:r>
              <a:endParaRPr sz="1400" u="none" strike="noStrike" cap="none" spc="50" dirty="0">
                <a:solidFill>
                  <a:srgbClr val="000000"/>
                </a:solidFill>
                <a:latin typeface="Arial"/>
                <a:ea typeface="Arial"/>
                <a:cs typeface="Arial"/>
                <a:sym typeface="Arial"/>
              </a:endParaRPr>
            </a:p>
          </p:txBody>
        </p:sp>
        <p:sp>
          <p:nvSpPr>
            <p:cNvPr id="90" name="TextBox 89">
              <a:extLst>
                <a:ext uri="{FF2B5EF4-FFF2-40B4-BE49-F238E27FC236}">
                  <a16:creationId xmlns:a16="http://schemas.microsoft.com/office/drawing/2014/main" id="{25936A47-627D-FE4C-94EB-5E8440B83EA2}"/>
                </a:ext>
              </a:extLst>
            </p:cNvPr>
            <p:cNvSpPr txBox="1"/>
            <p:nvPr/>
          </p:nvSpPr>
          <p:spPr>
            <a:xfrm>
              <a:off x="6676054" y="-748412"/>
              <a:ext cx="1226618" cy="307777"/>
            </a:xfrm>
            <a:prstGeom prst="rect">
              <a:avLst/>
            </a:prstGeom>
            <a:noFill/>
          </p:spPr>
          <p:txBody>
            <a:bodyPr wrap="none" rtlCol="0">
              <a:spAutoFit/>
            </a:bodyPr>
            <a:lstStyle/>
            <a:p>
              <a:r>
                <a:rPr lang="en-US" b="1" spc="300" dirty="0">
                  <a:latin typeface="Avenir Book" panose="02000503020000020003" pitchFamily="2" charset="0"/>
                </a:rPr>
                <a:t>GROUP F</a:t>
              </a:r>
            </a:p>
          </p:txBody>
        </p:sp>
        <p:sp>
          <p:nvSpPr>
            <p:cNvPr id="91" name="Google Shape;917;p12">
              <a:extLst>
                <a:ext uri="{FF2B5EF4-FFF2-40B4-BE49-F238E27FC236}">
                  <a16:creationId xmlns:a16="http://schemas.microsoft.com/office/drawing/2014/main" id="{1A65FF51-D23B-8C46-9F5E-39C0A3DDB9D5}"/>
                </a:ext>
              </a:extLst>
            </p:cNvPr>
            <p:cNvSpPr/>
            <p:nvPr/>
          </p:nvSpPr>
          <p:spPr>
            <a:xfrm>
              <a:off x="6885150" y="-208631"/>
              <a:ext cx="2131363" cy="369291"/>
            </a:xfrm>
            <a:prstGeom prst="rect">
              <a:avLst/>
            </a:prstGeom>
            <a:noFill/>
            <a:ln>
              <a:noFill/>
            </a:ln>
          </p:spPr>
          <p:txBody>
            <a:bodyPr spcFirstLastPara="1" wrap="square" lIns="91425" tIns="45700" rIns="91425" bIns="45700" anchor="t" anchorCtr="0">
              <a:spAutoFit/>
            </a:bodyPr>
            <a:lstStyle/>
            <a:p>
              <a:pPr marR="0" lvl="0" algn="ctr" rtl="0">
                <a:lnSpc>
                  <a:spcPct val="150000"/>
                </a:lnSpc>
                <a:spcBef>
                  <a:spcPts val="0"/>
                </a:spcBef>
                <a:spcAft>
                  <a:spcPts val="0"/>
                </a:spcAft>
                <a:buClr>
                  <a:srgbClr val="44546A"/>
                </a:buClr>
                <a:buSzPts val="1400"/>
              </a:pPr>
              <a:r>
                <a:rPr lang="en-US" sz="1200" dirty="0">
                  <a:latin typeface="Avenir Book" panose="02000503020000020003" pitchFamily="2" charset="0"/>
                </a:rPr>
                <a:t>1.1K</a:t>
              </a:r>
              <a:r>
                <a:rPr lang="en-US" sz="1200" b="0" i="0" u="none" strike="noStrike" cap="none" dirty="0">
                  <a:solidFill>
                    <a:srgbClr val="000000"/>
                  </a:solidFill>
                  <a:latin typeface="Avenir Book" panose="02000503020000020003" pitchFamily="2" charset="0"/>
                  <a:sym typeface="Arial"/>
                </a:rPr>
                <a:t> ZIP Codes</a:t>
              </a:r>
              <a:endParaRPr sz="1200" b="0" i="0" u="none" strike="noStrike" cap="none" dirty="0">
                <a:solidFill>
                  <a:srgbClr val="000000"/>
                </a:solidFill>
                <a:latin typeface="Avenir Book" panose="02000503020000020003" pitchFamily="2" charset="0"/>
                <a:sym typeface="Arial"/>
              </a:endParaRPr>
            </a:p>
          </p:txBody>
        </p:sp>
        <p:pic>
          <p:nvPicPr>
            <p:cNvPr id="92" name="Graphic 91" descr="Map with pin">
              <a:extLst>
                <a:ext uri="{FF2B5EF4-FFF2-40B4-BE49-F238E27FC236}">
                  <a16:creationId xmlns:a16="http://schemas.microsoft.com/office/drawing/2014/main" id="{81A4048F-AD86-9042-8529-C782C9F613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5110" y="-146750"/>
              <a:ext cx="252000" cy="252000"/>
            </a:xfrm>
            <a:prstGeom prst="rect">
              <a:avLst/>
            </a:prstGeom>
          </p:spPr>
        </p:pic>
      </p:grpSp>
    </p:spTree>
    <p:extLst>
      <p:ext uri="{BB962C8B-B14F-4D97-AF65-F5344CB8AC3E}">
        <p14:creationId xmlns:p14="http://schemas.microsoft.com/office/powerpoint/2010/main" val="4224562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C6A9E9-F182-9C48-946B-AAD88D61EE91}"/>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611" name="think-cell Slide" r:id="rId5" imgW="7772400" imgH="10058400" progId="TCLayout.ActiveDocument.1">
                  <p:embed/>
                </p:oleObj>
              </mc:Choice>
              <mc:Fallback>
                <p:oleObj name="think-cell Slide" r:id="rId5" imgW="7772400" imgH="10058400" progId="TCLayout.ActiveDocument.1">
                  <p:embed/>
                  <p:pic>
                    <p:nvPicPr>
                      <p:cNvPr id="2" name="Object 1" hidden="1">
                        <a:extLst>
                          <a:ext uri="{FF2B5EF4-FFF2-40B4-BE49-F238E27FC236}">
                            <a16:creationId xmlns:a16="http://schemas.microsoft.com/office/drawing/2014/main" id="{DAC6A9E9-F182-9C48-946B-AAD88D61EE91}"/>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ea typeface="Avenir"/>
                <a:cs typeface="Avenir"/>
                <a:sym typeface="Avenir"/>
              </a:rPr>
              <a:t>DISTRIBUTION OF PAID CLAIMS ACROSS AOMS</a:t>
            </a:r>
            <a:endParaRPr dirty="0"/>
          </a:p>
        </p:txBody>
      </p:sp>
      <p:pic>
        <p:nvPicPr>
          <p:cNvPr id="943" name="Google Shape;943;p46" descr="Related image"/>
          <p:cNvPicPr preferRelativeResize="0"/>
          <p:nvPr/>
        </p:nvPicPr>
        <p:blipFill rotWithShape="1">
          <a:blip r:embed="rId7">
            <a:alphaModFix/>
          </a:blip>
          <a:srcRect l="13545" r="13038" b="5988"/>
          <a:stretch/>
        </p:blipFill>
        <p:spPr>
          <a:xfrm>
            <a:off x="10836763" y="192659"/>
            <a:ext cx="732711" cy="491023"/>
          </a:xfrm>
          <a:prstGeom prst="rect">
            <a:avLst/>
          </a:prstGeom>
          <a:noFill/>
          <a:ln>
            <a:noFill/>
          </a:ln>
        </p:spPr>
      </p:pic>
      <p:sp>
        <p:nvSpPr>
          <p:cNvPr id="15" name="Google Shape;593;g721cabf459_1_75">
            <a:extLst>
              <a:ext uri="{FF2B5EF4-FFF2-40B4-BE49-F238E27FC236}">
                <a16:creationId xmlns:a16="http://schemas.microsoft.com/office/drawing/2014/main" id="{B7C434CF-22B3-8748-8463-6CC2F0A85AA3}"/>
              </a:ext>
            </a:extLst>
          </p:cNvPr>
          <p:cNvSpPr/>
          <p:nvPr/>
        </p:nvSpPr>
        <p:spPr>
          <a:xfrm>
            <a:off x="8851727" y="1054431"/>
            <a:ext cx="2503950" cy="5541959"/>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F4F4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11" name="Google Shape;594;g721cabf459_1_75">
            <a:extLst>
              <a:ext uri="{FF2B5EF4-FFF2-40B4-BE49-F238E27FC236}">
                <a16:creationId xmlns:a16="http://schemas.microsoft.com/office/drawing/2014/main" id="{98E08D04-C6D9-F04E-BBFD-2AE7AE122B33}"/>
              </a:ext>
            </a:extLst>
          </p:cNvPr>
          <p:cNvSpPr txBox="1"/>
          <p:nvPr/>
        </p:nvSpPr>
        <p:spPr>
          <a:xfrm>
            <a:off x="9020728" y="1260561"/>
            <a:ext cx="2334949" cy="5541959"/>
          </a:xfrm>
          <a:prstGeom prst="rect">
            <a:avLst/>
          </a:prstGeom>
          <a:noFill/>
          <a:ln>
            <a:noFill/>
          </a:ln>
        </p:spPr>
        <p:txBody>
          <a:bodyPr spcFirstLastPara="1" wrap="square" lIns="0" tIns="0" rIns="0" bIns="0" anchor="t" anchorCtr="0">
            <a:noAutofit/>
          </a:bodyPr>
          <a:lstStyle/>
          <a:p>
            <a:pPr marL="285750" marR="0" lvl="0" indent="-285750" algn="l" rtl="0">
              <a:lnSpc>
                <a:spcPct val="139733"/>
              </a:lnSpc>
              <a:spcBef>
                <a:spcPts val="0"/>
              </a:spcBef>
              <a:spcAft>
                <a:spcPts val="0"/>
              </a:spcAft>
              <a:buClr>
                <a:srgbClr val="000000"/>
              </a:buClr>
              <a:buSzPts val="1500"/>
              <a:buFont typeface="Arial" panose="020B0604020202020204" pitchFamily="34" charset="0"/>
              <a:buChar char="•"/>
            </a:pPr>
            <a:r>
              <a:rPr lang="en-US" sz="1500" dirty="0">
                <a:solidFill>
                  <a:schemeClr val="dk2"/>
                </a:solidFill>
                <a:latin typeface="Avenir"/>
                <a:sym typeface="Avenir"/>
              </a:rPr>
              <a:t>Group A has the best ratio of </a:t>
            </a:r>
            <a:r>
              <a:rPr lang="en-US" sz="1500" b="1" i="1" dirty="0">
                <a:solidFill>
                  <a:schemeClr val="dk2"/>
                </a:solidFill>
                <a:latin typeface="Avenir"/>
                <a:sym typeface="Avenir"/>
              </a:rPr>
              <a:t>Saxenda</a:t>
            </a:r>
            <a:r>
              <a:rPr lang="en-US" sz="1500" dirty="0">
                <a:solidFill>
                  <a:schemeClr val="dk2"/>
                </a:solidFill>
                <a:latin typeface="Avenir"/>
                <a:sym typeface="Avenir"/>
              </a:rPr>
              <a:t> to </a:t>
            </a:r>
            <a:r>
              <a:rPr lang="en-US" sz="1500" b="1" i="1" dirty="0">
                <a:solidFill>
                  <a:schemeClr val="dk2"/>
                </a:solidFill>
                <a:latin typeface="Avenir"/>
                <a:sym typeface="Avenir"/>
              </a:rPr>
              <a:t>other AOMs </a:t>
            </a:r>
            <a:r>
              <a:rPr lang="en-US" sz="1500" dirty="0">
                <a:solidFill>
                  <a:schemeClr val="dk2"/>
                </a:solidFill>
                <a:latin typeface="Avenir"/>
                <a:sym typeface="Avenir"/>
              </a:rPr>
              <a:t>claims</a:t>
            </a:r>
          </a:p>
          <a:p>
            <a:pPr marR="0" lvl="0" algn="l" rtl="0">
              <a:lnSpc>
                <a:spcPct val="139733"/>
              </a:lnSpc>
              <a:spcBef>
                <a:spcPts val="0"/>
              </a:spcBef>
              <a:spcAft>
                <a:spcPts val="0"/>
              </a:spcAft>
              <a:buClr>
                <a:srgbClr val="000000"/>
              </a:buClr>
              <a:buSzPts val="1500"/>
            </a:pPr>
            <a:endParaRPr lang="en-US" sz="1500" dirty="0">
              <a:solidFill>
                <a:schemeClr val="dk2"/>
              </a:solidFill>
              <a:latin typeface="Avenir"/>
              <a:sym typeface="Avenir"/>
            </a:endParaRPr>
          </a:p>
          <a:p>
            <a:pPr marL="285750" marR="0" lvl="0" indent="-285750" algn="l" rtl="0">
              <a:lnSpc>
                <a:spcPct val="139733"/>
              </a:lnSpc>
              <a:spcBef>
                <a:spcPts val="0"/>
              </a:spcBef>
              <a:spcAft>
                <a:spcPts val="0"/>
              </a:spcAft>
              <a:buClr>
                <a:srgbClr val="000000"/>
              </a:buClr>
              <a:buSzPts val="1500"/>
              <a:buFont typeface="Arial" panose="020B0604020202020204" pitchFamily="34" charset="0"/>
              <a:buChar char="•"/>
            </a:pPr>
            <a:r>
              <a:rPr lang="en-US" sz="1500" u="none" strike="noStrike" cap="none" dirty="0">
                <a:solidFill>
                  <a:schemeClr val="dk2"/>
                </a:solidFill>
                <a:latin typeface="Avenir"/>
                <a:ea typeface="Arial"/>
                <a:cs typeface="Arial"/>
                <a:sym typeface="Avenir"/>
              </a:rPr>
              <a:t>Group B is the only other group with </a:t>
            </a:r>
            <a:r>
              <a:rPr lang="en-US" sz="1500" b="1" i="1" u="none" strike="noStrike" cap="none" dirty="0">
                <a:solidFill>
                  <a:schemeClr val="dk2"/>
                </a:solidFill>
                <a:latin typeface="Avenir"/>
                <a:ea typeface="Arial"/>
                <a:cs typeface="Arial"/>
                <a:sym typeface="Avenir"/>
              </a:rPr>
              <a:t>Saxenda</a:t>
            </a:r>
            <a:r>
              <a:rPr lang="en-US" sz="1500" u="none" strike="noStrike" cap="none" dirty="0">
                <a:solidFill>
                  <a:schemeClr val="dk2"/>
                </a:solidFill>
                <a:latin typeface="Avenir"/>
                <a:ea typeface="Arial"/>
                <a:cs typeface="Arial"/>
                <a:sym typeface="Avenir"/>
              </a:rPr>
              <a:t> paid claims</a:t>
            </a:r>
          </a:p>
          <a:p>
            <a:pPr marR="0" lvl="0" algn="l" rtl="0">
              <a:lnSpc>
                <a:spcPct val="139733"/>
              </a:lnSpc>
              <a:spcBef>
                <a:spcPts val="0"/>
              </a:spcBef>
              <a:spcAft>
                <a:spcPts val="0"/>
              </a:spcAft>
              <a:buClr>
                <a:srgbClr val="000000"/>
              </a:buClr>
              <a:buSzPts val="1500"/>
            </a:pPr>
            <a:endParaRPr lang="en-US" sz="1500" u="none" strike="noStrike" cap="none" dirty="0">
              <a:solidFill>
                <a:schemeClr val="dk2"/>
              </a:solidFill>
              <a:latin typeface="Avenir"/>
              <a:ea typeface="Arial"/>
              <a:cs typeface="Arial"/>
              <a:sym typeface="Avenir"/>
            </a:endParaRPr>
          </a:p>
          <a:p>
            <a:pPr marL="285750" marR="0" lvl="0" indent="-285750" algn="l" rtl="0">
              <a:lnSpc>
                <a:spcPct val="139733"/>
              </a:lnSpc>
              <a:spcBef>
                <a:spcPts val="0"/>
              </a:spcBef>
              <a:spcAft>
                <a:spcPts val="0"/>
              </a:spcAft>
              <a:buClr>
                <a:srgbClr val="000000"/>
              </a:buClr>
              <a:buSzPts val="1500"/>
              <a:buFont typeface="Arial" panose="020B0604020202020204" pitchFamily="34" charset="0"/>
              <a:buChar char="•"/>
            </a:pPr>
            <a:r>
              <a:rPr lang="en-US" sz="1500" dirty="0">
                <a:solidFill>
                  <a:schemeClr val="dk2"/>
                </a:solidFill>
                <a:latin typeface="Avenir"/>
                <a:sym typeface="Avenir"/>
              </a:rPr>
              <a:t>Group C and D are mostly prescribed </a:t>
            </a:r>
            <a:r>
              <a:rPr lang="en-US" sz="1500" b="1" i="1" dirty="0">
                <a:solidFill>
                  <a:schemeClr val="dk2"/>
                </a:solidFill>
                <a:latin typeface="Avenir"/>
                <a:sym typeface="Avenir"/>
              </a:rPr>
              <a:t>generic</a:t>
            </a:r>
            <a:r>
              <a:rPr lang="en-US" sz="1500" dirty="0">
                <a:solidFill>
                  <a:schemeClr val="dk2"/>
                </a:solidFill>
                <a:latin typeface="Avenir"/>
                <a:sym typeface="Avenir"/>
              </a:rPr>
              <a:t> and </a:t>
            </a:r>
            <a:r>
              <a:rPr lang="en-US" sz="1500" b="1" i="1" dirty="0">
                <a:solidFill>
                  <a:schemeClr val="dk2"/>
                </a:solidFill>
                <a:latin typeface="Avenir"/>
                <a:sym typeface="Avenir"/>
              </a:rPr>
              <a:t>other branded AOMs</a:t>
            </a:r>
          </a:p>
          <a:p>
            <a:pPr marR="0" lvl="0" algn="l" rtl="0">
              <a:lnSpc>
                <a:spcPct val="139733"/>
              </a:lnSpc>
              <a:spcBef>
                <a:spcPts val="0"/>
              </a:spcBef>
              <a:spcAft>
                <a:spcPts val="0"/>
              </a:spcAft>
              <a:buClr>
                <a:srgbClr val="000000"/>
              </a:buClr>
              <a:buSzPts val="1500"/>
            </a:pPr>
            <a:endParaRPr lang="en-US" sz="1500" b="1" i="1" dirty="0">
              <a:solidFill>
                <a:schemeClr val="dk2"/>
              </a:solidFill>
              <a:latin typeface="Avenir"/>
              <a:sym typeface="Avenir"/>
            </a:endParaRPr>
          </a:p>
          <a:p>
            <a:pPr marL="285750" marR="0" lvl="0" indent="-285750" algn="l" rtl="0">
              <a:lnSpc>
                <a:spcPct val="139733"/>
              </a:lnSpc>
              <a:spcBef>
                <a:spcPts val="0"/>
              </a:spcBef>
              <a:spcAft>
                <a:spcPts val="0"/>
              </a:spcAft>
              <a:buClr>
                <a:srgbClr val="000000"/>
              </a:buClr>
              <a:buSzPts val="1500"/>
              <a:buFont typeface="Arial" panose="020B0604020202020204" pitchFamily="34" charset="0"/>
              <a:buChar char="•"/>
            </a:pPr>
            <a:r>
              <a:rPr lang="en-US" sz="1500" u="none" strike="noStrike" cap="none" dirty="0">
                <a:solidFill>
                  <a:schemeClr val="dk2"/>
                </a:solidFill>
                <a:latin typeface="Avenir"/>
                <a:ea typeface="Arial"/>
                <a:cs typeface="Arial"/>
                <a:sym typeface="Avenir"/>
              </a:rPr>
              <a:t>Group </a:t>
            </a:r>
            <a:r>
              <a:rPr lang="en-US" sz="1500" dirty="0">
                <a:solidFill>
                  <a:schemeClr val="dk2"/>
                </a:solidFill>
                <a:latin typeface="Avenir"/>
                <a:sym typeface="Avenir"/>
              </a:rPr>
              <a:t>E has the least number of claims of all types of AOMs</a:t>
            </a:r>
            <a:endParaRPr lang="en-US" sz="1500" u="none" strike="noStrike" cap="none" dirty="0">
              <a:solidFill>
                <a:schemeClr val="dk2"/>
              </a:solidFill>
              <a:latin typeface="Avenir"/>
              <a:ea typeface="Arial"/>
              <a:cs typeface="Arial"/>
              <a:sym typeface="Avenir"/>
            </a:endParaRPr>
          </a:p>
          <a:p>
            <a:pPr marR="0" lvl="0" algn="l" rtl="0">
              <a:lnSpc>
                <a:spcPct val="139733"/>
              </a:lnSpc>
              <a:spcBef>
                <a:spcPts val="0"/>
              </a:spcBef>
              <a:spcAft>
                <a:spcPts val="0"/>
              </a:spcAft>
              <a:buClr>
                <a:srgbClr val="000000"/>
              </a:buClr>
              <a:buSzPts val="1500"/>
            </a:pPr>
            <a:endParaRPr sz="140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42A1A39A-3156-AE4C-9174-26306F934084}"/>
              </a:ext>
            </a:extLst>
          </p:cNvPr>
          <p:cNvPicPr>
            <a:picLocks noChangeAspect="1"/>
          </p:cNvPicPr>
          <p:nvPr/>
        </p:nvPicPr>
        <p:blipFill>
          <a:blip r:embed="rId8"/>
          <a:stretch>
            <a:fillRect/>
          </a:stretch>
        </p:blipFill>
        <p:spPr>
          <a:xfrm>
            <a:off x="654072" y="1260561"/>
            <a:ext cx="7848600" cy="4559300"/>
          </a:xfrm>
          <a:prstGeom prst="rect">
            <a:avLst/>
          </a:prstGeom>
        </p:spPr>
      </p:pic>
    </p:spTree>
    <p:extLst>
      <p:ext uri="{BB962C8B-B14F-4D97-AF65-F5344CB8AC3E}">
        <p14:creationId xmlns:p14="http://schemas.microsoft.com/office/powerpoint/2010/main" val="74243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C6A9E9-F182-9C48-946B-AAD88D61EE91}"/>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755" name="think-cell Slide" r:id="rId5" imgW="7772400" imgH="10058400" progId="TCLayout.ActiveDocument.1">
                  <p:embed/>
                </p:oleObj>
              </mc:Choice>
              <mc:Fallback>
                <p:oleObj name="think-cell Slide" r:id="rId5" imgW="7772400" imgH="10058400" progId="TCLayout.ActiveDocument.1">
                  <p:embed/>
                  <p:pic>
                    <p:nvPicPr>
                      <p:cNvPr id="2" name="Object 1" hidden="1">
                        <a:extLst>
                          <a:ext uri="{FF2B5EF4-FFF2-40B4-BE49-F238E27FC236}">
                            <a16:creationId xmlns:a16="http://schemas.microsoft.com/office/drawing/2014/main" id="{DAC6A9E9-F182-9C48-946B-AAD88D61EE91}"/>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Google Shape;906;p12">
            <a:extLst>
              <a:ext uri="{FF2B5EF4-FFF2-40B4-BE49-F238E27FC236}">
                <a16:creationId xmlns:a16="http://schemas.microsoft.com/office/drawing/2014/main" id="{2F017C6A-D65C-C14D-8C3F-BFB3F9DF7F44}"/>
              </a:ext>
            </a:extLst>
          </p:cNvPr>
          <p:cNvPicPr preferRelativeResize="0"/>
          <p:nvPr/>
        </p:nvPicPr>
        <p:blipFill rotWithShape="1">
          <a:blip r:embed="rId7">
            <a:alphaModFix/>
          </a:blip>
          <a:srcRect/>
          <a:stretch/>
        </p:blipFill>
        <p:spPr>
          <a:xfrm>
            <a:off x="208339" y="1955105"/>
            <a:ext cx="5747503" cy="3368675"/>
          </a:xfrm>
          <a:prstGeom prst="rect">
            <a:avLst/>
          </a:prstGeom>
          <a:noFill/>
          <a:ln>
            <a:noFill/>
          </a:ln>
        </p:spPr>
      </p:pic>
      <p:pic>
        <p:nvPicPr>
          <p:cNvPr id="12" name="Google Shape;906;p12">
            <a:extLst>
              <a:ext uri="{FF2B5EF4-FFF2-40B4-BE49-F238E27FC236}">
                <a16:creationId xmlns:a16="http://schemas.microsoft.com/office/drawing/2014/main" id="{AD8B0AD3-E867-6B44-BD37-DE9F66D5E2C5}"/>
              </a:ext>
            </a:extLst>
          </p:cNvPr>
          <p:cNvPicPr preferRelativeResize="0"/>
          <p:nvPr/>
        </p:nvPicPr>
        <p:blipFill rotWithShape="1">
          <a:blip r:embed="rId7">
            <a:alphaModFix/>
          </a:blip>
          <a:srcRect/>
          <a:stretch/>
        </p:blipFill>
        <p:spPr>
          <a:xfrm>
            <a:off x="6205162" y="1955105"/>
            <a:ext cx="5747503" cy="3368675"/>
          </a:xfrm>
          <a:prstGeom prst="rect">
            <a:avLst/>
          </a:prstGeom>
          <a:noFill/>
          <a:ln>
            <a:noFill/>
          </a:ln>
        </p:spPr>
      </p:pic>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sym typeface="Avenir"/>
              </a:rPr>
              <a:t>GROSS RENT &amp; HOUSEHOLD INCOME</a:t>
            </a:r>
            <a:endParaRPr dirty="0"/>
          </a:p>
        </p:txBody>
      </p:sp>
      <p:pic>
        <p:nvPicPr>
          <p:cNvPr id="943" name="Google Shape;943;p46" descr="Related image"/>
          <p:cNvPicPr preferRelativeResize="0"/>
          <p:nvPr/>
        </p:nvPicPr>
        <p:blipFill rotWithShape="1">
          <a:blip r:embed="rId8">
            <a:alphaModFix/>
          </a:blip>
          <a:srcRect l="13545" r="13038" b="5988"/>
          <a:stretch/>
        </p:blipFill>
        <p:spPr>
          <a:xfrm>
            <a:off x="10836763" y="192659"/>
            <a:ext cx="732711" cy="491023"/>
          </a:xfrm>
          <a:prstGeom prst="rect">
            <a:avLst/>
          </a:prstGeom>
          <a:noFill/>
          <a:ln>
            <a:noFill/>
          </a:ln>
        </p:spPr>
      </p:pic>
      <p:sp>
        <p:nvSpPr>
          <p:cNvPr id="9" name="Google Shape;923;p12">
            <a:extLst>
              <a:ext uri="{FF2B5EF4-FFF2-40B4-BE49-F238E27FC236}">
                <a16:creationId xmlns:a16="http://schemas.microsoft.com/office/drawing/2014/main" id="{FFF99617-5EE1-2F4A-B4E6-1034BAAB565A}"/>
              </a:ext>
            </a:extLst>
          </p:cNvPr>
          <p:cNvSpPr/>
          <p:nvPr/>
        </p:nvSpPr>
        <p:spPr>
          <a:xfrm>
            <a:off x="1738046" y="1244701"/>
            <a:ext cx="3064920" cy="474532"/>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Avenir"/>
                <a:sym typeface="Avenir"/>
              </a:rPr>
              <a:t>MEDIAN GROSS RENT</a:t>
            </a:r>
            <a:endParaRPr sz="1400" b="0" i="0" u="none" strike="noStrike" cap="none" dirty="0">
              <a:solidFill>
                <a:srgbClr val="000000"/>
              </a:solidFill>
              <a:latin typeface="Arial"/>
              <a:ea typeface="Arial"/>
              <a:cs typeface="Arial"/>
              <a:sym typeface="Arial"/>
            </a:endParaRPr>
          </a:p>
        </p:txBody>
      </p:sp>
      <p:sp>
        <p:nvSpPr>
          <p:cNvPr id="10" name="Google Shape;924;p12">
            <a:extLst>
              <a:ext uri="{FF2B5EF4-FFF2-40B4-BE49-F238E27FC236}">
                <a16:creationId xmlns:a16="http://schemas.microsoft.com/office/drawing/2014/main" id="{75901BCA-A26A-384D-9CC5-3D675FDAE91A}"/>
              </a:ext>
            </a:extLst>
          </p:cNvPr>
          <p:cNvSpPr/>
          <p:nvPr/>
        </p:nvSpPr>
        <p:spPr>
          <a:xfrm>
            <a:off x="7546452" y="1244701"/>
            <a:ext cx="3064920" cy="474532"/>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Avenir"/>
                <a:ea typeface="Avenir"/>
                <a:cs typeface="Avenir"/>
                <a:sym typeface="Avenir"/>
              </a:rPr>
              <a:t>MEDIAN HOUSEHOLD INCOME</a:t>
            </a:r>
            <a:endParaRPr sz="1400" b="0" i="0" u="none" strike="noStrike" cap="none" dirty="0">
              <a:solidFill>
                <a:srgbClr val="000000"/>
              </a:solidFill>
              <a:latin typeface="Arial"/>
              <a:ea typeface="Arial"/>
              <a:cs typeface="Arial"/>
              <a:sym typeface="Arial"/>
            </a:endParaRPr>
          </a:p>
        </p:txBody>
      </p:sp>
      <p:grpSp>
        <p:nvGrpSpPr>
          <p:cNvPr id="21" name="Group 20">
            <a:extLst>
              <a:ext uri="{FF2B5EF4-FFF2-40B4-BE49-F238E27FC236}">
                <a16:creationId xmlns:a16="http://schemas.microsoft.com/office/drawing/2014/main" id="{14E6C1B4-FA28-0041-A026-4B5E5FC41363}"/>
              </a:ext>
            </a:extLst>
          </p:cNvPr>
          <p:cNvGrpSpPr/>
          <p:nvPr/>
        </p:nvGrpSpPr>
        <p:grpSpPr>
          <a:xfrm>
            <a:off x="497072" y="5661730"/>
            <a:ext cx="11225263" cy="450850"/>
            <a:chOff x="520954" y="5790189"/>
            <a:chExt cx="11225263" cy="450850"/>
          </a:xfrm>
        </p:grpSpPr>
        <p:sp>
          <p:nvSpPr>
            <p:cNvPr id="22" name="Google Shape;593;g721cabf459_1_75">
              <a:extLst>
                <a:ext uri="{FF2B5EF4-FFF2-40B4-BE49-F238E27FC236}">
                  <a16:creationId xmlns:a16="http://schemas.microsoft.com/office/drawing/2014/main" id="{92B3A981-F57F-4140-91F8-D9255E5BB656}"/>
                </a:ext>
              </a:extLst>
            </p:cNvPr>
            <p:cNvSpPr/>
            <p:nvPr/>
          </p:nvSpPr>
          <p:spPr>
            <a:xfrm>
              <a:off x="520954" y="5790189"/>
              <a:ext cx="11225263" cy="450850"/>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F4F4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23" name="Google Shape;594;g721cabf459_1_75">
              <a:extLst>
                <a:ext uri="{FF2B5EF4-FFF2-40B4-BE49-F238E27FC236}">
                  <a16:creationId xmlns:a16="http://schemas.microsoft.com/office/drawing/2014/main" id="{D377330E-1843-A748-BA75-602BCB7815C6}"/>
                </a:ext>
              </a:extLst>
            </p:cNvPr>
            <p:cNvSpPr txBox="1"/>
            <p:nvPr/>
          </p:nvSpPr>
          <p:spPr>
            <a:xfrm>
              <a:off x="1063733" y="5845052"/>
              <a:ext cx="10619700" cy="323100"/>
            </a:xfrm>
            <a:prstGeom prst="rect">
              <a:avLst/>
            </a:prstGeom>
            <a:noFill/>
            <a:ln>
              <a:noFill/>
            </a:ln>
          </p:spPr>
          <p:txBody>
            <a:bodyPr spcFirstLastPara="1" wrap="square" lIns="0" tIns="0" rIns="0" bIns="0" anchor="t" anchorCtr="0">
              <a:noAutofit/>
            </a:bodyPr>
            <a:lstStyle/>
            <a:p>
              <a:pPr marL="0" marR="0" lvl="0" indent="0" algn="l" rtl="0">
                <a:lnSpc>
                  <a:spcPct val="139733"/>
                </a:lnSpc>
                <a:spcBef>
                  <a:spcPts val="0"/>
                </a:spcBef>
                <a:spcAft>
                  <a:spcPts val="0"/>
                </a:spcAft>
                <a:buClr>
                  <a:srgbClr val="000000"/>
                </a:buClr>
                <a:buSzPts val="1500"/>
                <a:buFont typeface="Arial"/>
                <a:buNone/>
              </a:pPr>
              <a:r>
                <a:rPr lang="en-US" sz="1400" b="0" i="0" u="none" strike="noStrike" cap="none" dirty="0">
                  <a:solidFill>
                    <a:srgbClr val="242852"/>
                  </a:solidFill>
                  <a:latin typeface="Avenir Book" panose="02000503020000020003" pitchFamily="2" charset="0"/>
                  <a:sym typeface="Arial"/>
                </a:rPr>
                <a:t>Group </a:t>
              </a:r>
              <a:r>
                <a:rPr lang="en-US" dirty="0">
                  <a:solidFill>
                    <a:srgbClr val="242852"/>
                  </a:solidFill>
                  <a:latin typeface="Avenir Book" panose="02000503020000020003" pitchFamily="2" charset="0"/>
                </a:rPr>
                <a:t>A has the highest median gross rent and household income across all groups</a:t>
              </a:r>
              <a:endParaRPr sz="1400" b="0" i="0" u="none" strike="noStrike" cap="none" dirty="0">
                <a:solidFill>
                  <a:srgbClr val="242852"/>
                </a:solidFill>
                <a:latin typeface="Avenir Book" panose="02000503020000020003" pitchFamily="2" charset="0"/>
                <a:sym typeface="Arial"/>
              </a:endParaRPr>
            </a:p>
          </p:txBody>
        </p:sp>
        <p:pic>
          <p:nvPicPr>
            <p:cNvPr id="24" name="Graphic 23" descr="Key">
              <a:extLst>
                <a:ext uri="{FF2B5EF4-FFF2-40B4-BE49-F238E27FC236}">
                  <a16:creationId xmlns:a16="http://schemas.microsoft.com/office/drawing/2014/main" id="{5227E4A9-EB75-5146-BA8F-78AF572D8A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0">
              <a:off x="606533" y="5827270"/>
              <a:ext cx="394416" cy="394416"/>
            </a:xfrm>
            <a:prstGeom prst="rect">
              <a:avLst/>
            </a:prstGeom>
          </p:spPr>
        </p:pic>
      </p:grpSp>
      <p:pic>
        <p:nvPicPr>
          <p:cNvPr id="15" name="Picture 14">
            <a:extLst>
              <a:ext uri="{FF2B5EF4-FFF2-40B4-BE49-F238E27FC236}">
                <a16:creationId xmlns:a16="http://schemas.microsoft.com/office/drawing/2014/main" id="{7C3C3CE9-E9A7-2E4E-9FB0-84E9672087F6}"/>
              </a:ext>
            </a:extLst>
          </p:cNvPr>
          <p:cNvPicPr>
            <a:picLocks noChangeAspect="1"/>
          </p:cNvPicPr>
          <p:nvPr/>
        </p:nvPicPr>
        <p:blipFill>
          <a:blip r:embed="rId11"/>
          <a:stretch>
            <a:fillRect/>
          </a:stretch>
        </p:blipFill>
        <p:spPr>
          <a:xfrm>
            <a:off x="363854" y="2109092"/>
            <a:ext cx="5270500" cy="3060700"/>
          </a:xfrm>
          <a:prstGeom prst="rect">
            <a:avLst/>
          </a:prstGeom>
        </p:spPr>
      </p:pic>
      <p:pic>
        <p:nvPicPr>
          <p:cNvPr id="16" name="Picture 15">
            <a:extLst>
              <a:ext uri="{FF2B5EF4-FFF2-40B4-BE49-F238E27FC236}">
                <a16:creationId xmlns:a16="http://schemas.microsoft.com/office/drawing/2014/main" id="{58F3232F-2778-E94C-BB6C-95C92E524193}"/>
              </a:ext>
            </a:extLst>
          </p:cNvPr>
          <p:cNvPicPr>
            <a:picLocks noChangeAspect="1"/>
          </p:cNvPicPr>
          <p:nvPr/>
        </p:nvPicPr>
        <p:blipFill>
          <a:blip r:embed="rId12"/>
          <a:stretch>
            <a:fillRect/>
          </a:stretch>
        </p:blipFill>
        <p:spPr>
          <a:xfrm>
            <a:off x="6552974" y="2099013"/>
            <a:ext cx="5016500" cy="3035300"/>
          </a:xfrm>
          <a:prstGeom prst="rect">
            <a:avLst/>
          </a:prstGeom>
        </p:spPr>
      </p:pic>
    </p:spTree>
    <p:extLst>
      <p:ext uri="{BB962C8B-B14F-4D97-AF65-F5344CB8AC3E}">
        <p14:creationId xmlns:p14="http://schemas.microsoft.com/office/powerpoint/2010/main" val="4129836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g7524f2ffd8_1_10"/>
          <p:cNvSpPr txBox="1">
            <a:spLocks noGrp="1"/>
          </p:cNvSpPr>
          <p:nvPr>
            <p:ph type="body" idx="4294967295"/>
          </p:nvPr>
        </p:nvSpPr>
        <p:spPr>
          <a:xfrm>
            <a:off x="363854" y="163831"/>
            <a:ext cx="11220300" cy="614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None/>
            </a:pPr>
            <a:r>
              <a:rPr lang="en-US" dirty="0">
                <a:latin typeface="Avenir"/>
                <a:ea typeface="Avenir"/>
                <a:cs typeface="Avenir"/>
                <a:sym typeface="Avenir"/>
              </a:rPr>
              <a:t>DISTRIBUTION OF ZIP CODE GROUPS</a:t>
            </a:r>
            <a:endParaRPr dirty="0">
              <a:latin typeface="Avenir"/>
              <a:ea typeface="Avenir"/>
              <a:cs typeface="Avenir"/>
              <a:sym typeface="Avenir"/>
            </a:endParaRPr>
          </a:p>
        </p:txBody>
      </p:sp>
      <p:pic>
        <p:nvPicPr>
          <p:cNvPr id="1126" name="Google Shape;1126;g7524f2ffd8_1_10" descr="Related image"/>
          <p:cNvPicPr preferRelativeResize="0"/>
          <p:nvPr/>
        </p:nvPicPr>
        <p:blipFill rotWithShape="1">
          <a:blip r:embed="rId3">
            <a:alphaModFix/>
          </a:blip>
          <a:srcRect l="13545" r="13038" b="5988"/>
          <a:stretch/>
        </p:blipFill>
        <p:spPr>
          <a:xfrm>
            <a:off x="10836763" y="192659"/>
            <a:ext cx="732711" cy="491023"/>
          </a:xfrm>
          <a:prstGeom prst="rect">
            <a:avLst/>
          </a:prstGeom>
          <a:noFill/>
          <a:ln>
            <a:noFill/>
          </a:ln>
        </p:spPr>
      </p:pic>
      <p:pic>
        <p:nvPicPr>
          <p:cNvPr id="1128" name="Google Shape;1128;g7524f2ffd8_1_10"/>
          <p:cNvPicPr preferRelativeResize="0"/>
          <p:nvPr/>
        </p:nvPicPr>
        <p:blipFill>
          <a:blip r:embed="rId4">
            <a:alphaModFix/>
          </a:blip>
          <a:stretch>
            <a:fillRect/>
          </a:stretch>
        </p:blipFill>
        <p:spPr>
          <a:xfrm>
            <a:off x="1270324" y="1101425"/>
            <a:ext cx="9564350" cy="4886850"/>
          </a:xfrm>
          <a:prstGeom prst="rect">
            <a:avLst/>
          </a:prstGeom>
          <a:noFill/>
          <a:ln>
            <a:noFill/>
          </a:ln>
        </p:spPr>
      </p:pic>
    </p:spTree>
    <p:extLst>
      <p:ext uri="{BB962C8B-B14F-4D97-AF65-F5344CB8AC3E}">
        <p14:creationId xmlns:p14="http://schemas.microsoft.com/office/powerpoint/2010/main" val="2620715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pic>
        <p:nvPicPr>
          <p:cNvPr id="4" name="图片 3" descr="白色的地图&#10;&#10;描述已自动生成">
            <a:extLst>
              <a:ext uri="{FF2B5EF4-FFF2-40B4-BE49-F238E27FC236}">
                <a16:creationId xmlns:a16="http://schemas.microsoft.com/office/drawing/2014/main" id="{8F27E70C-2584-4244-96A5-C3C2323E5AD0}"/>
              </a:ext>
            </a:extLst>
          </p:cNvPr>
          <p:cNvPicPr>
            <a:picLocks noChangeAspect="1"/>
          </p:cNvPicPr>
          <p:nvPr/>
        </p:nvPicPr>
        <p:blipFill>
          <a:blip r:embed="rId3"/>
          <a:stretch>
            <a:fillRect/>
          </a:stretch>
        </p:blipFill>
        <p:spPr>
          <a:xfrm>
            <a:off x="541867" y="1373634"/>
            <a:ext cx="9044895" cy="4671566"/>
          </a:xfrm>
          <a:prstGeom prst="rect">
            <a:avLst/>
          </a:prstGeom>
        </p:spPr>
      </p:pic>
      <p:pic>
        <p:nvPicPr>
          <p:cNvPr id="1135" name="Google Shape;1135;g7524f2ffd8_1_30" descr="Related image"/>
          <p:cNvPicPr preferRelativeResize="0"/>
          <p:nvPr/>
        </p:nvPicPr>
        <p:blipFill rotWithShape="1">
          <a:blip r:embed="rId4">
            <a:alphaModFix/>
          </a:blip>
          <a:srcRect l="13545" r="13038" b="5988"/>
          <a:stretch/>
        </p:blipFill>
        <p:spPr>
          <a:xfrm>
            <a:off x="10836763" y="192659"/>
            <a:ext cx="732711" cy="491023"/>
          </a:xfrm>
          <a:prstGeom prst="rect">
            <a:avLst/>
          </a:prstGeom>
          <a:noFill/>
          <a:ln>
            <a:noFill/>
          </a:ln>
        </p:spPr>
      </p:pic>
      <p:sp>
        <p:nvSpPr>
          <p:cNvPr id="2" name="矩形 1">
            <a:extLst>
              <a:ext uri="{FF2B5EF4-FFF2-40B4-BE49-F238E27FC236}">
                <a16:creationId xmlns:a16="http://schemas.microsoft.com/office/drawing/2014/main" id="{F24ACD0D-09FC-480E-B60D-CB2724F6A8DD}"/>
              </a:ext>
            </a:extLst>
          </p:cNvPr>
          <p:cNvSpPr/>
          <p:nvPr/>
        </p:nvSpPr>
        <p:spPr>
          <a:xfrm>
            <a:off x="7223420" y="3494187"/>
            <a:ext cx="234360" cy="307777"/>
          </a:xfrm>
          <a:prstGeom prst="rect">
            <a:avLst/>
          </a:prstGeom>
        </p:spPr>
        <p:txBody>
          <a:bodyPr wrap="none">
            <a:spAutoFit/>
          </a:bodyPr>
          <a:lstStyle/>
          <a:p>
            <a:r>
              <a:rPr lang="en-US" dirty="0"/>
              <a:t> </a:t>
            </a:r>
          </a:p>
        </p:txBody>
      </p:sp>
      <p:sp>
        <p:nvSpPr>
          <p:cNvPr id="10" name="Google Shape;843;g731415ea60_0_14">
            <a:extLst>
              <a:ext uri="{FF2B5EF4-FFF2-40B4-BE49-F238E27FC236}">
                <a16:creationId xmlns:a16="http://schemas.microsoft.com/office/drawing/2014/main" id="{E5D9ABE3-FBD2-4D1C-947E-CA1CA05B5D85}"/>
              </a:ext>
            </a:extLst>
          </p:cNvPr>
          <p:cNvSpPr/>
          <p:nvPr/>
        </p:nvSpPr>
        <p:spPr>
          <a:xfrm>
            <a:off x="541867" y="941804"/>
            <a:ext cx="9976104" cy="413400"/>
          </a:xfrm>
          <a:prstGeom prst="rect">
            <a:avLst/>
          </a:prstGeom>
          <a:solidFill>
            <a:srgbClr val="000B4F"/>
          </a:solidFill>
          <a:ln>
            <a:noFill/>
          </a:ln>
        </p:spPr>
        <p:txBody>
          <a:bodyPr spcFirstLastPara="1" wrap="square" lIns="91425" tIns="45700" rIns="91425" bIns="45700" anchor="ctr" anchorCtr="0">
            <a:noAutofit/>
          </a:bodyPr>
          <a:lstStyle/>
          <a:p>
            <a:pPr algn="ctr"/>
            <a:r>
              <a:rPr lang="en-US" b="1" spc="50" dirty="0">
                <a:solidFill>
                  <a:schemeClr val="bg1"/>
                </a:solidFill>
                <a:latin typeface="Avenir Book" panose="02000503020000020003" pitchFamily="2" charset="0"/>
              </a:rPr>
              <a:t>NNI AOM </a:t>
            </a:r>
            <a:r>
              <a:rPr lang="en-US" b="1" spc="50" dirty="0">
                <a:solidFill>
                  <a:schemeClr val="bg1"/>
                </a:solidFill>
                <a:latin typeface="Avenir" panose="02000503020000020003"/>
              </a:rPr>
              <a:t>CONVERTIBLES</a:t>
            </a:r>
          </a:p>
        </p:txBody>
      </p:sp>
      <p:pic>
        <p:nvPicPr>
          <p:cNvPr id="8" name="图片 7" descr="手机屏幕截图&#10;&#10;描述已自动生成">
            <a:extLst>
              <a:ext uri="{FF2B5EF4-FFF2-40B4-BE49-F238E27FC236}">
                <a16:creationId xmlns:a16="http://schemas.microsoft.com/office/drawing/2014/main" id="{204C4559-2DEC-445A-B91D-CE905447BD10}"/>
              </a:ext>
            </a:extLst>
          </p:cNvPr>
          <p:cNvPicPr>
            <a:picLocks noChangeAspect="1"/>
          </p:cNvPicPr>
          <p:nvPr/>
        </p:nvPicPr>
        <p:blipFill>
          <a:blip r:embed="rId5"/>
          <a:stretch>
            <a:fillRect/>
          </a:stretch>
        </p:blipFill>
        <p:spPr>
          <a:xfrm>
            <a:off x="8306018" y="1354163"/>
            <a:ext cx="931210" cy="590580"/>
          </a:xfrm>
          <a:prstGeom prst="rect">
            <a:avLst/>
          </a:prstGeom>
        </p:spPr>
      </p:pic>
      <p:grpSp>
        <p:nvGrpSpPr>
          <p:cNvPr id="6" name="组合 5">
            <a:extLst>
              <a:ext uri="{FF2B5EF4-FFF2-40B4-BE49-F238E27FC236}">
                <a16:creationId xmlns:a16="http://schemas.microsoft.com/office/drawing/2014/main" id="{AAF6D308-E31D-4380-BFA9-8D718D03126B}"/>
              </a:ext>
            </a:extLst>
          </p:cNvPr>
          <p:cNvGrpSpPr/>
          <p:nvPr/>
        </p:nvGrpSpPr>
        <p:grpSpPr>
          <a:xfrm>
            <a:off x="8333595" y="4553968"/>
            <a:ext cx="2276561" cy="1793080"/>
            <a:chOff x="8660341" y="4446888"/>
            <a:chExt cx="2276561" cy="1793080"/>
          </a:xfrm>
        </p:grpSpPr>
        <p:pic>
          <p:nvPicPr>
            <p:cNvPr id="5" name="图片 4" descr="图片包含 游戏机, 布&#10;&#10;描述已自动生成">
              <a:extLst>
                <a:ext uri="{FF2B5EF4-FFF2-40B4-BE49-F238E27FC236}">
                  <a16:creationId xmlns:a16="http://schemas.microsoft.com/office/drawing/2014/main" id="{10517E61-E516-4EB9-ADFB-0361ED1E8193}"/>
                </a:ext>
              </a:extLst>
            </p:cNvPr>
            <p:cNvPicPr>
              <a:picLocks noChangeAspect="1"/>
            </p:cNvPicPr>
            <p:nvPr/>
          </p:nvPicPr>
          <p:blipFill>
            <a:blip r:embed="rId6"/>
            <a:stretch>
              <a:fillRect/>
            </a:stretch>
          </p:blipFill>
          <p:spPr>
            <a:xfrm>
              <a:off x="8660341" y="4765624"/>
              <a:ext cx="2276561" cy="1474344"/>
            </a:xfrm>
            <a:prstGeom prst="rect">
              <a:avLst/>
            </a:prstGeom>
          </p:spPr>
        </p:pic>
        <p:sp>
          <p:nvSpPr>
            <p:cNvPr id="11" name="Google Shape;836;g731415ea60_0_14">
              <a:extLst>
                <a:ext uri="{FF2B5EF4-FFF2-40B4-BE49-F238E27FC236}">
                  <a16:creationId xmlns:a16="http://schemas.microsoft.com/office/drawing/2014/main" id="{A25838A0-7770-4C50-806C-AAE88FFFBF70}"/>
                </a:ext>
              </a:extLst>
            </p:cNvPr>
            <p:cNvSpPr/>
            <p:nvPr/>
          </p:nvSpPr>
          <p:spPr>
            <a:xfrm>
              <a:off x="8660341" y="4446888"/>
              <a:ext cx="2276560" cy="318736"/>
            </a:xfrm>
            <a:prstGeom prst="rect">
              <a:avLst/>
            </a:prstGeom>
            <a:solidFill>
              <a:srgbClr val="000B4F"/>
            </a:solidFill>
            <a:ln>
              <a:noFill/>
            </a:ln>
          </p:spPr>
          <p:txBody>
            <a:bodyPr spcFirstLastPara="1" wrap="square" lIns="91425" tIns="45700" rIns="91425" bIns="45700" anchor="ctr" anchorCtr="0">
              <a:noAutofit/>
            </a:bodyPr>
            <a:lstStyle/>
            <a:p>
              <a:pPr algn="ctr">
                <a:buSzPts val="1400"/>
              </a:pPr>
              <a:r>
                <a:rPr lang="en-US" b="1" dirty="0">
                  <a:solidFill>
                    <a:schemeClr val="lt1"/>
                  </a:solidFill>
                  <a:latin typeface="Avenir"/>
                  <a:sym typeface="Avenir"/>
                </a:rPr>
                <a:t>KY &amp; TN</a:t>
              </a:r>
              <a:endParaRPr lang="en-US" dirty="0"/>
            </a:p>
          </p:txBody>
        </p:sp>
      </p:grpSp>
      <p:sp>
        <p:nvSpPr>
          <p:cNvPr id="12" name="Google Shape;830;g731415ea60_0_14">
            <a:extLst>
              <a:ext uri="{FF2B5EF4-FFF2-40B4-BE49-F238E27FC236}">
                <a16:creationId xmlns:a16="http://schemas.microsoft.com/office/drawing/2014/main" id="{DA5FCD69-C031-4091-9689-B21E8991577B}"/>
              </a:ext>
            </a:extLst>
          </p:cNvPr>
          <p:cNvSpPr/>
          <p:nvPr/>
        </p:nvSpPr>
        <p:spPr>
          <a:xfrm rot="962">
            <a:off x="6021610" y="3494355"/>
            <a:ext cx="1201698" cy="800623"/>
          </a:xfrm>
          <a:prstGeom prst="ellipse">
            <a:avLst/>
          </a:prstGeom>
          <a:noFill/>
          <a:ln w="19050" cap="flat" cmpd="sng">
            <a:solidFill>
              <a:srgbClr val="A003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831;g731415ea60_0_14">
            <a:extLst>
              <a:ext uri="{FF2B5EF4-FFF2-40B4-BE49-F238E27FC236}">
                <a16:creationId xmlns:a16="http://schemas.microsoft.com/office/drawing/2014/main" id="{8DF9BA2F-4D2F-4EDB-8680-4402BCBA865E}"/>
              </a:ext>
            </a:extLst>
          </p:cNvPr>
          <p:cNvCxnSpPr>
            <a:cxnSpLocks/>
            <a:stCxn id="12" idx="5"/>
          </p:cNvCxnSpPr>
          <p:nvPr/>
        </p:nvCxnSpPr>
        <p:spPr>
          <a:xfrm>
            <a:off x="7047244" y="4177848"/>
            <a:ext cx="1282039" cy="1156152"/>
          </a:xfrm>
          <a:prstGeom prst="straightConnector1">
            <a:avLst/>
          </a:prstGeom>
          <a:noFill/>
          <a:ln w="28575" cap="flat" cmpd="sng">
            <a:solidFill>
              <a:srgbClr val="A00305"/>
            </a:solidFill>
            <a:prstDash val="solid"/>
            <a:round/>
            <a:headEnd type="none" w="med" len="med"/>
            <a:tailEnd type="triangle" w="med" len="med"/>
          </a:ln>
        </p:spPr>
      </p:cxnSp>
      <p:sp>
        <p:nvSpPr>
          <p:cNvPr id="16" name="Google Shape;830;g731415ea60_0_14">
            <a:extLst>
              <a:ext uri="{FF2B5EF4-FFF2-40B4-BE49-F238E27FC236}">
                <a16:creationId xmlns:a16="http://schemas.microsoft.com/office/drawing/2014/main" id="{838C106E-A7D4-4C16-A178-2B779E78C93A}"/>
              </a:ext>
            </a:extLst>
          </p:cNvPr>
          <p:cNvSpPr/>
          <p:nvPr/>
        </p:nvSpPr>
        <p:spPr>
          <a:xfrm rot="962">
            <a:off x="7307074" y="3811121"/>
            <a:ext cx="1022243" cy="727846"/>
          </a:xfrm>
          <a:prstGeom prst="ellipse">
            <a:avLst/>
          </a:prstGeom>
          <a:noFill/>
          <a:ln w="19050" cap="flat" cmpd="sng">
            <a:solidFill>
              <a:srgbClr val="A003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831;g731415ea60_0_14">
            <a:extLst>
              <a:ext uri="{FF2B5EF4-FFF2-40B4-BE49-F238E27FC236}">
                <a16:creationId xmlns:a16="http://schemas.microsoft.com/office/drawing/2014/main" id="{14718A73-3966-44FF-9C18-C66340A92494}"/>
              </a:ext>
            </a:extLst>
          </p:cNvPr>
          <p:cNvCxnSpPr>
            <a:cxnSpLocks/>
          </p:cNvCxnSpPr>
          <p:nvPr/>
        </p:nvCxnSpPr>
        <p:spPr>
          <a:xfrm flipV="1">
            <a:off x="8306018" y="3597934"/>
            <a:ext cx="729051" cy="440025"/>
          </a:xfrm>
          <a:prstGeom prst="straightConnector1">
            <a:avLst/>
          </a:prstGeom>
          <a:noFill/>
          <a:ln w="28575" cap="flat" cmpd="sng">
            <a:solidFill>
              <a:srgbClr val="A00305"/>
            </a:solidFill>
            <a:prstDash val="solid"/>
            <a:round/>
            <a:headEnd type="none" w="med" len="med"/>
            <a:tailEnd type="triangle" w="med" len="med"/>
          </a:ln>
        </p:spPr>
      </p:cxnSp>
      <p:pic>
        <p:nvPicPr>
          <p:cNvPr id="23" name="图片 22" descr="图片包含 游戏机, 服装, 布, 地毯&#10;&#10;描述已自动生成">
            <a:extLst>
              <a:ext uri="{FF2B5EF4-FFF2-40B4-BE49-F238E27FC236}">
                <a16:creationId xmlns:a16="http://schemas.microsoft.com/office/drawing/2014/main" id="{B822E563-1D5D-4AEB-A195-2C254C1D741E}"/>
              </a:ext>
            </a:extLst>
          </p:cNvPr>
          <p:cNvPicPr>
            <a:picLocks noChangeAspect="1"/>
          </p:cNvPicPr>
          <p:nvPr/>
        </p:nvPicPr>
        <p:blipFill>
          <a:blip r:embed="rId7"/>
          <a:stretch>
            <a:fillRect/>
          </a:stretch>
        </p:blipFill>
        <p:spPr>
          <a:xfrm>
            <a:off x="9035069" y="3222999"/>
            <a:ext cx="2485961" cy="1069791"/>
          </a:xfrm>
          <a:prstGeom prst="rect">
            <a:avLst/>
          </a:prstGeom>
        </p:spPr>
      </p:pic>
      <p:sp>
        <p:nvSpPr>
          <p:cNvPr id="26" name="Google Shape;836;g731415ea60_0_14">
            <a:extLst>
              <a:ext uri="{FF2B5EF4-FFF2-40B4-BE49-F238E27FC236}">
                <a16:creationId xmlns:a16="http://schemas.microsoft.com/office/drawing/2014/main" id="{0AB246F8-7379-46B5-9807-44F2CECB6702}"/>
              </a:ext>
            </a:extLst>
          </p:cNvPr>
          <p:cNvSpPr/>
          <p:nvPr/>
        </p:nvSpPr>
        <p:spPr>
          <a:xfrm>
            <a:off x="9035069" y="2921151"/>
            <a:ext cx="2485960" cy="288774"/>
          </a:xfrm>
          <a:prstGeom prst="rect">
            <a:avLst/>
          </a:prstGeom>
          <a:solidFill>
            <a:srgbClr val="000B4F"/>
          </a:solidFill>
          <a:ln>
            <a:noFill/>
          </a:ln>
        </p:spPr>
        <p:txBody>
          <a:bodyPr spcFirstLastPara="1" wrap="square" lIns="91425" tIns="45700" rIns="91425" bIns="45700" anchor="ctr" anchorCtr="0">
            <a:noAutofit/>
          </a:bodyPr>
          <a:lstStyle/>
          <a:p>
            <a:pPr algn="ctr">
              <a:buSzPts val="1400"/>
            </a:pPr>
            <a:r>
              <a:rPr lang="en-US" b="1" dirty="0">
                <a:solidFill>
                  <a:schemeClr val="lt1"/>
                </a:solidFill>
                <a:latin typeface="Avenir"/>
                <a:sym typeface="Avenir"/>
              </a:rPr>
              <a:t>NC</a:t>
            </a:r>
            <a:endParaRPr lang="en-US" dirty="0"/>
          </a:p>
        </p:txBody>
      </p:sp>
      <p:sp>
        <p:nvSpPr>
          <p:cNvPr id="28" name="Google Shape;834;g731415ea60_0_14">
            <a:extLst>
              <a:ext uri="{FF2B5EF4-FFF2-40B4-BE49-F238E27FC236}">
                <a16:creationId xmlns:a16="http://schemas.microsoft.com/office/drawing/2014/main" id="{83C9DCCF-081D-4F1B-9C6A-62D23D5BAD80}"/>
              </a:ext>
            </a:extLst>
          </p:cNvPr>
          <p:cNvSpPr/>
          <p:nvPr/>
        </p:nvSpPr>
        <p:spPr>
          <a:xfrm rot="1563">
            <a:off x="4184431" y="4037891"/>
            <a:ext cx="1131433" cy="1672445"/>
          </a:xfrm>
          <a:prstGeom prst="ellipse">
            <a:avLst/>
          </a:prstGeom>
          <a:noFill/>
          <a:ln w="19050" cap="flat" cmpd="sng">
            <a:solidFill>
              <a:srgbClr val="A003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134;g7524f2ffd8_1_30">
            <a:extLst>
              <a:ext uri="{FF2B5EF4-FFF2-40B4-BE49-F238E27FC236}">
                <a16:creationId xmlns:a16="http://schemas.microsoft.com/office/drawing/2014/main" id="{DD59E39A-8197-8345-A22C-106B307CF066}"/>
              </a:ext>
            </a:extLst>
          </p:cNvPr>
          <p:cNvSpPr txBox="1">
            <a:spLocks/>
          </p:cNvSpPr>
          <p:nvPr/>
        </p:nvSpPr>
        <p:spPr>
          <a:xfrm>
            <a:off x="363854" y="163831"/>
            <a:ext cx="11220300" cy="6147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en-US" dirty="0">
                <a:latin typeface="Avenir"/>
                <a:ea typeface="Avenir"/>
                <a:cs typeface="Avenir"/>
                <a:sym typeface="Avenir"/>
              </a:rPr>
              <a:t>GEOGRAPHICAL REGIONS OF ‘CONVERTIBLES’</a:t>
            </a:r>
          </a:p>
        </p:txBody>
      </p:sp>
    </p:spTree>
    <p:extLst>
      <p:ext uri="{BB962C8B-B14F-4D97-AF65-F5344CB8AC3E}">
        <p14:creationId xmlns:p14="http://schemas.microsoft.com/office/powerpoint/2010/main" val="1000765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pic>
        <p:nvPicPr>
          <p:cNvPr id="14" name="图片 13" descr="人的地图&#10;&#10;描述已自动生成">
            <a:extLst>
              <a:ext uri="{FF2B5EF4-FFF2-40B4-BE49-F238E27FC236}">
                <a16:creationId xmlns:a16="http://schemas.microsoft.com/office/drawing/2014/main" id="{646CD30E-44E4-45DC-8C83-84EB412EF701}"/>
              </a:ext>
            </a:extLst>
          </p:cNvPr>
          <p:cNvPicPr>
            <a:picLocks noChangeAspect="1"/>
          </p:cNvPicPr>
          <p:nvPr/>
        </p:nvPicPr>
        <p:blipFill>
          <a:blip r:embed="rId3"/>
          <a:stretch>
            <a:fillRect/>
          </a:stretch>
        </p:blipFill>
        <p:spPr>
          <a:xfrm>
            <a:off x="541866" y="1355204"/>
            <a:ext cx="8837824" cy="4793980"/>
          </a:xfrm>
          <a:prstGeom prst="rect">
            <a:avLst/>
          </a:prstGeom>
        </p:spPr>
      </p:pic>
      <p:pic>
        <p:nvPicPr>
          <p:cNvPr id="1135" name="Google Shape;1135;g7524f2ffd8_1_30" descr="Related image"/>
          <p:cNvPicPr preferRelativeResize="0"/>
          <p:nvPr/>
        </p:nvPicPr>
        <p:blipFill rotWithShape="1">
          <a:blip r:embed="rId4">
            <a:alphaModFix/>
          </a:blip>
          <a:srcRect l="13545" r="13038" b="5988"/>
          <a:stretch/>
        </p:blipFill>
        <p:spPr>
          <a:xfrm>
            <a:off x="10836763" y="192659"/>
            <a:ext cx="732711" cy="491023"/>
          </a:xfrm>
          <a:prstGeom prst="rect">
            <a:avLst/>
          </a:prstGeom>
          <a:noFill/>
          <a:ln>
            <a:noFill/>
          </a:ln>
        </p:spPr>
      </p:pic>
      <p:sp>
        <p:nvSpPr>
          <p:cNvPr id="2" name="矩形 1">
            <a:extLst>
              <a:ext uri="{FF2B5EF4-FFF2-40B4-BE49-F238E27FC236}">
                <a16:creationId xmlns:a16="http://schemas.microsoft.com/office/drawing/2014/main" id="{F24ACD0D-09FC-480E-B60D-CB2724F6A8DD}"/>
              </a:ext>
            </a:extLst>
          </p:cNvPr>
          <p:cNvSpPr/>
          <p:nvPr/>
        </p:nvSpPr>
        <p:spPr>
          <a:xfrm>
            <a:off x="7223420" y="3494187"/>
            <a:ext cx="234360" cy="307777"/>
          </a:xfrm>
          <a:prstGeom prst="rect">
            <a:avLst/>
          </a:prstGeom>
        </p:spPr>
        <p:txBody>
          <a:bodyPr wrap="none">
            <a:spAutoFit/>
          </a:bodyPr>
          <a:lstStyle/>
          <a:p>
            <a:r>
              <a:rPr lang="en-US" dirty="0"/>
              <a:t> </a:t>
            </a:r>
          </a:p>
        </p:txBody>
      </p:sp>
      <p:sp>
        <p:nvSpPr>
          <p:cNvPr id="10" name="Google Shape;843;g731415ea60_0_14">
            <a:extLst>
              <a:ext uri="{FF2B5EF4-FFF2-40B4-BE49-F238E27FC236}">
                <a16:creationId xmlns:a16="http://schemas.microsoft.com/office/drawing/2014/main" id="{E5D9ABE3-FBD2-4D1C-947E-CA1CA05B5D85}"/>
              </a:ext>
            </a:extLst>
          </p:cNvPr>
          <p:cNvSpPr/>
          <p:nvPr/>
        </p:nvSpPr>
        <p:spPr>
          <a:xfrm>
            <a:off x="541867" y="941804"/>
            <a:ext cx="9976104" cy="413400"/>
          </a:xfrm>
          <a:prstGeom prst="rect">
            <a:avLst/>
          </a:prstGeom>
          <a:solidFill>
            <a:srgbClr val="000B4F"/>
          </a:solidFill>
          <a:ln>
            <a:noFill/>
          </a:ln>
        </p:spPr>
        <p:txBody>
          <a:bodyPr spcFirstLastPara="1" wrap="square" lIns="91425" tIns="45700" rIns="91425" bIns="45700" anchor="ctr" anchorCtr="0">
            <a:noAutofit/>
          </a:bodyPr>
          <a:lstStyle/>
          <a:p>
            <a:pPr algn="ctr"/>
            <a:r>
              <a:rPr lang="en-US" b="1" spc="50" dirty="0">
                <a:solidFill>
                  <a:schemeClr val="bg1"/>
                </a:solidFill>
                <a:latin typeface="Avenir Book" panose="02000503020000020003" pitchFamily="2" charset="0"/>
              </a:rPr>
              <a:t>NNI AOM </a:t>
            </a:r>
            <a:r>
              <a:rPr lang="en-US" b="1" spc="50" dirty="0">
                <a:solidFill>
                  <a:schemeClr val="bg1"/>
                </a:solidFill>
                <a:latin typeface="Avenir" panose="02000503020000020003"/>
              </a:rPr>
              <a:t>P</a:t>
            </a:r>
            <a:r>
              <a:rPr lang="en-US" altLang="zh-CN" b="1" spc="50" dirty="0">
                <a:solidFill>
                  <a:schemeClr val="bg1"/>
                </a:solidFill>
                <a:latin typeface="Avenir" panose="02000503020000020003"/>
              </a:rPr>
              <a:t>OTENTIALS</a:t>
            </a:r>
            <a:endParaRPr lang="en-US" b="1" spc="50" dirty="0">
              <a:solidFill>
                <a:schemeClr val="bg1"/>
              </a:solidFill>
              <a:latin typeface="Avenir" panose="02000503020000020003"/>
            </a:endParaRPr>
          </a:p>
        </p:txBody>
      </p:sp>
      <p:sp>
        <p:nvSpPr>
          <p:cNvPr id="12" name="Google Shape;830;g731415ea60_0_14">
            <a:extLst>
              <a:ext uri="{FF2B5EF4-FFF2-40B4-BE49-F238E27FC236}">
                <a16:creationId xmlns:a16="http://schemas.microsoft.com/office/drawing/2014/main" id="{DA5FCD69-C031-4091-9689-B21E8991577B}"/>
              </a:ext>
            </a:extLst>
          </p:cNvPr>
          <p:cNvSpPr/>
          <p:nvPr/>
        </p:nvSpPr>
        <p:spPr>
          <a:xfrm rot="962">
            <a:off x="5894336" y="3494172"/>
            <a:ext cx="1266847" cy="895125"/>
          </a:xfrm>
          <a:prstGeom prst="ellipse">
            <a:avLst/>
          </a:prstGeom>
          <a:noFill/>
          <a:ln w="19050" cap="flat" cmpd="sng">
            <a:solidFill>
              <a:srgbClr val="A003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831;g731415ea60_0_14">
            <a:extLst>
              <a:ext uri="{FF2B5EF4-FFF2-40B4-BE49-F238E27FC236}">
                <a16:creationId xmlns:a16="http://schemas.microsoft.com/office/drawing/2014/main" id="{8DF9BA2F-4D2F-4EDB-8680-4402BCBA865E}"/>
              </a:ext>
            </a:extLst>
          </p:cNvPr>
          <p:cNvCxnSpPr>
            <a:cxnSpLocks/>
          </p:cNvCxnSpPr>
          <p:nvPr/>
        </p:nvCxnSpPr>
        <p:spPr>
          <a:xfrm>
            <a:off x="7161309" y="3987139"/>
            <a:ext cx="1000914" cy="462053"/>
          </a:xfrm>
          <a:prstGeom prst="straightConnector1">
            <a:avLst/>
          </a:prstGeom>
          <a:noFill/>
          <a:ln w="28575" cap="flat" cmpd="sng">
            <a:solidFill>
              <a:srgbClr val="A00305"/>
            </a:solidFill>
            <a:prstDash val="solid"/>
            <a:round/>
            <a:headEnd type="none" w="med" len="med"/>
            <a:tailEnd type="triangle" w="med" len="med"/>
          </a:ln>
        </p:spPr>
      </p:cxnSp>
      <p:sp>
        <p:nvSpPr>
          <p:cNvPr id="16" name="Google Shape;830;g731415ea60_0_14">
            <a:extLst>
              <a:ext uri="{FF2B5EF4-FFF2-40B4-BE49-F238E27FC236}">
                <a16:creationId xmlns:a16="http://schemas.microsoft.com/office/drawing/2014/main" id="{838C106E-A7D4-4C16-A178-2B779E78C93A}"/>
              </a:ext>
            </a:extLst>
          </p:cNvPr>
          <p:cNvSpPr/>
          <p:nvPr/>
        </p:nvSpPr>
        <p:spPr>
          <a:xfrm rot="962">
            <a:off x="7806420" y="3006504"/>
            <a:ext cx="942790" cy="676541"/>
          </a:xfrm>
          <a:prstGeom prst="ellipse">
            <a:avLst/>
          </a:prstGeom>
          <a:noFill/>
          <a:ln w="19050" cap="flat" cmpd="sng">
            <a:solidFill>
              <a:srgbClr val="A003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831;g731415ea60_0_14">
            <a:extLst>
              <a:ext uri="{FF2B5EF4-FFF2-40B4-BE49-F238E27FC236}">
                <a16:creationId xmlns:a16="http://schemas.microsoft.com/office/drawing/2014/main" id="{14718A73-3966-44FF-9C18-C66340A92494}"/>
              </a:ext>
            </a:extLst>
          </p:cNvPr>
          <p:cNvCxnSpPr>
            <a:cxnSpLocks/>
          </p:cNvCxnSpPr>
          <p:nvPr/>
        </p:nvCxnSpPr>
        <p:spPr>
          <a:xfrm>
            <a:off x="8659702" y="3541975"/>
            <a:ext cx="1545943" cy="478910"/>
          </a:xfrm>
          <a:prstGeom prst="straightConnector1">
            <a:avLst/>
          </a:prstGeom>
          <a:noFill/>
          <a:ln w="28575" cap="flat" cmpd="sng">
            <a:solidFill>
              <a:srgbClr val="A00305"/>
            </a:solidFill>
            <a:prstDash val="solid"/>
            <a:round/>
            <a:headEnd type="none" w="med" len="med"/>
            <a:tailEnd type="triangle" w="med" len="med"/>
          </a:ln>
        </p:spPr>
      </p:cxnSp>
      <p:grpSp>
        <p:nvGrpSpPr>
          <p:cNvPr id="24" name="组合 23">
            <a:extLst>
              <a:ext uri="{FF2B5EF4-FFF2-40B4-BE49-F238E27FC236}">
                <a16:creationId xmlns:a16="http://schemas.microsoft.com/office/drawing/2014/main" id="{1BF64C69-D74D-4873-B24B-333DAD21EA74}"/>
              </a:ext>
            </a:extLst>
          </p:cNvPr>
          <p:cNvGrpSpPr/>
          <p:nvPr/>
        </p:nvGrpSpPr>
        <p:grpSpPr>
          <a:xfrm>
            <a:off x="9524288" y="1429625"/>
            <a:ext cx="1417558" cy="2129207"/>
            <a:chOff x="9451368" y="1544457"/>
            <a:chExt cx="1417558" cy="2129207"/>
          </a:xfrm>
        </p:grpSpPr>
        <p:pic>
          <p:nvPicPr>
            <p:cNvPr id="18" name="图片 17" descr="图片包含 游戏机&#10;&#10;描述已自动生成">
              <a:extLst>
                <a:ext uri="{FF2B5EF4-FFF2-40B4-BE49-F238E27FC236}">
                  <a16:creationId xmlns:a16="http://schemas.microsoft.com/office/drawing/2014/main" id="{A6C9245E-1387-44D2-B5D7-017C6FFECAEE}"/>
                </a:ext>
              </a:extLst>
            </p:cNvPr>
            <p:cNvPicPr>
              <a:picLocks noChangeAspect="1"/>
            </p:cNvPicPr>
            <p:nvPr/>
          </p:nvPicPr>
          <p:blipFill>
            <a:blip r:embed="rId5"/>
            <a:stretch>
              <a:fillRect/>
            </a:stretch>
          </p:blipFill>
          <p:spPr>
            <a:xfrm>
              <a:off x="9451368" y="1836679"/>
              <a:ext cx="1417558" cy="1836985"/>
            </a:xfrm>
            <a:prstGeom prst="rect">
              <a:avLst/>
            </a:prstGeom>
          </p:spPr>
        </p:pic>
        <p:sp>
          <p:nvSpPr>
            <p:cNvPr id="27" name="Google Shape;836;g731415ea60_0_14">
              <a:extLst>
                <a:ext uri="{FF2B5EF4-FFF2-40B4-BE49-F238E27FC236}">
                  <a16:creationId xmlns:a16="http://schemas.microsoft.com/office/drawing/2014/main" id="{2625478B-C2A8-4167-9A17-E73A0317761B}"/>
                </a:ext>
              </a:extLst>
            </p:cNvPr>
            <p:cNvSpPr/>
            <p:nvPr/>
          </p:nvSpPr>
          <p:spPr>
            <a:xfrm>
              <a:off x="9451368" y="1544457"/>
              <a:ext cx="1417558" cy="265046"/>
            </a:xfrm>
            <a:prstGeom prst="rect">
              <a:avLst/>
            </a:prstGeom>
            <a:solidFill>
              <a:srgbClr val="000B4F"/>
            </a:solidFill>
            <a:ln>
              <a:noFill/>
            </a:ln>
          </p:spPr>
          <p:txBody>
            <a:bodyPr spcFirstLastPara="1" wrap="square" lIns="91425" tIns="45700" rIns="91425" bIns="45700" anchor="ctr" anchorCtr="0">
              <a:noAutofit/>
            </a:bodyPr>
            <a:lstStyle/>
            <a:p>
              <a:pPr algn="ctr">
                <a:buSzPts val="1400"/>
              </a:pPr>
              <a:r>
                <a:rPr lang="en-US" b="1" dirty="0">
                  <a:solidFill>
                    <a:schemeClr val="lt1"/>
                  </a:solidFill>
                  <a:latin typeface="Avenir"/>
                  <a:sym typeface="Avenir"/>
                </a:rPr>
                <a:t>MI</a:t>
              </a:r>
              <a:endParaRPr lang="en-US" dirty="0"/>
            </a:p>
          </p:txBody>
        </p:sp>
      </p:grpSp>
      <p:sp>
        <p:nvSpPr>
          <p:cNvPr id="29" name="Google Shape;830;g731415ea60_0_14">
            <a:extLst>
              <a:ext uri="{FF2B5EF4-FFF2-40B4-BE49-F238E27FC236}">
                <a16:creationId xmlns:a16="http://schemas.microsoft.com/office/drawing/2014/main" id="{C5922E92-F072-42E6-86DB-1E3B8971286B}"/>
              </a:ext>
            </a:extLst>
          </p:cNvPr>
          <p:cNvSpPr/>
          <p:nvPr/>
        </p:nvSpPr>
        <p:spPr>
          <a:xfrm rot="962">
            <a:off x="6280777" y="2138072"/>
            <a:ext cx="942499" cy="1031607"/>
          </a:xfrm>
          <a:prstGeom prst="ellipse">
            <a:avLst/>
          </a:prstGeom>
          <a:noFill/>
          <a:ln w="19050" cap="flat" cmpd="sng">
            <a:solidFill>
              <a:srgbClr val="A003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831;g731415ea60_0_14">
            <a:extLst>
              <a:ext uri="{FF2B5EF4-FFF2-40B4-BE49-F238E27FC236}">
                <a16:creationId xmlns:a16="http://schemas.microsoft.com/office/drawing/2014/main" id="{256F8DE4-1FE5-45C3-9505-A93A39001550}"/>
              </a:ext>
            </a:extLst>
          </p:cNvPr>
          <p:cNvCxnSpPr>
            <a:cxnSpLocks/>
          </p:cNvCxnSpPr>
          <p:nvPr/>
        </p:nvCxnSpPr>
        <p:spPr>
          <a:xfrm flipV="1">
            <a:off x="7199935" y="2080048"/>
            <a:ext cx="2324353" cy="588616"/>
          </a:xfrm>
          <a:prstGeom prst="straightConnector1">
            <a:avLst/>
          </a:prstGeom>
          <a:noFill/>
          <a:ln w="28575" cap="flat" cmpd="sng">
            <a:solidFill>
              <a:srgbClr val="A00305"/>
            </a:solidFill>
            <a:prstDash val="solid"/>
            <a:round/>
            <a:headEnd type="none" w="med" len="med"/>
            <a:tailEnd type="triangle" w="med" len="med"/>
          </a:ln>
        </p:spPr>
      </p:cxnSp>
      <p:grpSp>
        <p:nvGrpSpPr>
          <p:cNvPr id="36" name="组合 35">
            <a:extLst>
              <a:ext uri="{FF2B5EF4-FFF2-40B4-BE49-F238E27FC236}">
                <a16:creationId xmlns:a16="http://schemas.microsoft.com/office/drawing/2014/main" id="{7FBF736F-8423-4BD8-99AB-6AE55685B669}"/>
              </a:ext>
            </a:extLst>
          </p:cNvPr>
          <p:cNvGrpSpPr/>
          <p:nvPr/>
        </p:nvGrpSpPr>
        <p:grpSpPr>
          <a:xfrm>
            <a:off x="10205645" y="3607459"/>
            <a:ext cx="1845737" cy="1909063"/>
            <a:chOff x="7858808" y="3564073"/>
            <a:chExt cx="1845737" cy="1909063"/>
          </a:xfrm>
        </p:grpSpPr>
        <p:pic>
          <p:nvPicPr>
            <p:cNvPr id="35" name="图片 34" descr="图片包含 游戏机, 伞&#10;&#10;描述已自动生成">
              <a:extLst>
                <a:ext uri="{FF2B5EF4-FFF2-40B4-BE49-F238E27FC236}">
                  <a16:creationId xmlns:a16="http://schemas.microsoft.com/office/drawing/2014/main" id="{10E7E882-27E1-4E52-BE07-0E0EBA224D99}"/>
                </a:ext>
              </a:extLst>
            </p:cNvPr>
            <p:cNvPicPr>
              <a:picLocks noChangeAspect="1"/>
            </p:cNvPicPr>
            <p:nvPr/>
          </p:nvPicPr>
          <p:blipFill>
            <a:blip r:embed="rId6"/>
            <a:stretch>
              <a:fillRect/>
            </a:stretch>
          </p:blipFill>
          <p:spPr>
            <a:xfrm>
              <a:off x="7858808" y="3876384"/>
              <a:ext cx="1780993" cy="1596752"/>
            </a:xfrm>
            <a:prstGeom prst="rect">
              <a:avLst/>
            </a:prstGeom>
          </p:spPr>
        </p:pic>
        <p:sp>
          <p:nvSpPr>
            <p:cNvPr id="38" name="Google Shape;836;g731415ea60_0_14">
              <a:extLst>
                <a:ext uri="{FF2B5EF4-FFF2-40B4-BE49-F238E27FC236}">
                  <a16:creationId xmlns:a16="http://schemas.microsoft.com/office/drawing/2014/main" id="{7ED58B8F-F436-4297-8BB0-57F2E09DC254}"/>
                </a:ext>
              </a:extLst>
            </p:cNvPr>
            <p:cNvSpPr/>
            <p:nvPr/>
          </p:nvSpPr>
          <p:spPr>
            <a:xfrm>
              <a:off x="7858808" y="3564073"/>
              <a:ext cx="1845737" cy="307777"/>
            </a:xfrm>
            <a:prstGeom prst="rect">
              <a:avLst/>
            </a:prstGeom>
            <a:solidFill>
              <a:srgbClr val="000B4F"/>
            </a:solidFill>
            <a:ln>
              <a:noFill/>
            </a:ln>
          </p:spPr>
          <p:txBody>
            <a:bodyPr spcFirstLastPara="1" wrap="square" lIns="91425" tIns="45700" rIns="91425" bIns="45700" anchor="ctr" anchorCtr="0">
              <a:noAutofit/>
            </a:bodyPr>
            <a:lstStyle/>
            <a:p>
              <a:pPr algn="ctr">
                <a:buSzPts val="1400"/>
              </a:pPr>
              <a:r>
                <a:rPr lang="en-US" b="1" dirty="0">
                  <a:solidFill>
                    <a:schemeClr val="lt1"/>
                  </a:solidFill>
                  <a:latin typeface="Avenir"/>
                  <a:sym typeface="Avenir"/>
                </a:rPr>
                <a:t>NJ</a:t>
              </a:r>
              <a:endParaRPr lang="en-US" dirty="0"/>
            </a:p>
          </p:txBody>
        </p:sp>
      </p:grpSp>
      <p:pic>
        <p:nvPicPr>
          <p:cNvPr id="42" name="图片 41" descr="图片包含 游戏机, 布, 地毯&#10;&#10;描述已自动生成">
            <a:extLst>
              <a:ext uri="{FF2B5EF4-FFF2-40B4-BE49-F238E27FC236}">
                <a16:creationId xmlns:a16="http://schemas.microsoft.com/office/drawing/2014/main" id="{F8206FE2-3C20-40FB-95C7-5DE01764B376}"/>
              </a:ext>
            </a:extLst>
          </p:cNvPr>
          <p:cNvPicPr>
            <a:picLocks noChangeAspect="1"/>
          </p:cNvPicPr>
          <p:nvPr/>
        </p:nvPicPr>
        <p:blipFill>
          <a:blip r:embed="rId7"/>
          <a:stretch>
            <a:fillRect/>
          </a:stretch>
        </p:blipFill>
        <p:spPr>
          <a:xfrm>
            <a:off x="7502899" y="4838213"/>
            <a:ext cx="2638002" cy="1769013"/>
          </a:xfrm>
          <a:prstGeom prst="rect">
            <a:avLst/>
          </a:prstGeom>
        </p:spPr>
      </p:pic>
      <p:sp>
        <p:nvSpPr>
          <p:cNvPr id="48" name="Google Shape;836;g731415ea60_0_14">
            <a:extLst>
              <a:ext uri="{FF2B5EF4-FFF2-40B4-BE49-F238E27FC236}">
                <a16:creationId xmlns:a16="http://schemas.microsoft.com/office/drawing/2014/main" id="{65EB1128-709E-4B51-AFF4-84ABE2C31713}"/>
              </a:ext>
            </a:extLst>
          </p:cNvPr>
          <p:cNvSpPr/>
          <p:nvPr/>
        </p:nvSpPr>
        <p:spPr>
          <a:xfrm>
            <a:off x="7516107" y="4515367"/>
            <a:ext cx="2624793" cy="322846"/>
          </a:xfrm>
          <a:prstGeom prst="rect">
            <a:avLst/>
          </a:prstGeom>
          <a:solidFill>
            <a:srgbClr val="000B4F"/>
          </a:solidFill>
          <a:ln>
            <a:noFill/>
          </a:ln>
        </p:spPr>
        <p:txBody>
          <a:bodyPr spcFirstLastPara="1" wrap="square" lIns="91425" tIns="45700" rIns="91425" bIns="45700" anchor="ctr" anchorCtr="0">
            <a:noAutofit/>
          </a:bodyPr>
          <a:lstStyle/>
          <a:p>
            <a:pPr algn="ctr">
              <a:buSzPts val="1400"/>
            </a:pPr>
            <a:r>
              <a:rPr lang="en-US" b="1" dirty="0">
                <a:solidFill>
                  <a:schemeClr val="lt1"/>
                </a:solidFill>
                <a:latin typeface="Avenir"/>
                <a:sym typeface="Avenir"/>
              </a:rPr>
              <a:t>KY &amp; TN</a:t>
            </a:r>
            <a:endParaRPr lang="en-US" dirty="0"/>
          </a:p>
        </p:txBody>
      </p:sp>
      <p:pic>
        <p:nvPicPr>
          <p:cNvPr id="52" name="图片 51" descr="手机屏幕截图&#10;&#10;描述已自动生成">
            <a:extLst>
              <a:ext uri="{FF2B5EF4-FFF2-40B4-BE49-F238E27FC236}">
                <a16:creationId xmlns:a16="http://schemas.microsoft.com/office/drawing/2014/main" id="{CD355C52-6904-4666-9848-7EA56B0068D0}"/>
              </a:ext>
            </a:extLst>
          </p:cNvPr>
          <p:cNvPicPr>
            <a:picLocks noChangeAspect="1"/>
          </p:cNvPicPr>
          <p:nvPr/>
        </p:nvPicPr>
        <p:blipFill>
          <a:blip r:embed="rId8"/>
          <a:stretch>
            <a:fillRect/>
          </a:stretch>
        </p:blipFill>
        <p:spPr>
          <a:xfrm>
            <a:off x="7976593" y="1373234"/>
            <a:ext cx="1035103" cy="609631"/>
          </a:xfrm>
          <a:prstGeom prst="rect">
            <a:avLst/>
          </a:prstGeom>
        </p:spPr>
      </p:pic>
      <p:sp>
        <p:nvSpPr>
          <p:cNvPr id="22" name="Google Shape;1134;g7524f2ffd8_1_30">
            <a:extLst>
              <a:ext uri="{FF2B5EF4-FFF2-40B4-BE49-F238E27FC236}">
                <a16:creationId xmlns:a16="http://schemas.microsoft.com/office/drawing/2014/main" id="{47EBA90F-7E12-7E4D-8EA2-2778C464AA1A}"/>
              </a:ext>
            </a:extLst>
          </p:cNvPr>
          <p:cNvSpPr txBox="1">
            <a:spLocks/>
          </p:cNvSpPr>
          <p:nvPr/>
        </p:nvSpPr>
        <p:spPr>
          <a:xfrm>
            <a:off x="363854" y="163831"/>
            <a:ext cx="11220300" cy="6147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en-US" dirty="0">
                <a:latin typeface="Avenir"/>
                <a:ea typeface="Avenir"/>
                <a:cs typeface="Avenir"/>
                <a:sym typeface="Avenir"/>
              </a:rPr>
              <a:t>GEOGRAPHICAL REGIONS OF ‘POTENTIALS’</a:t>
            </a:r>
          </a:p>
        </p:txBody>
      </p:sp>
    </p:spTree>
    <p:extLst>
      <p:ext uri="{BB962C8B-B14F-4D97-AF65-F5344CB8AC3E}">
        <p14:creationId xmlns:p14="http://schemas.microsoft.com/office/powerpoint/2010/main" val="2877265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45"/>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ea typeface="Avenir"/>
                <a:cs typeface="Avenir"/>
                <a:sym typeface="Avenir"/>
              </a:rPr>
              <a:t>AGENDA</a:t>
            </a:r>
            <a:endParaRPr dirty="0"/>
          </a:p>
        </p:txBody>
      </p:sp>
      <p:sp>
        <p:nvSpPr>
          <p:cNvPr id="761" name="Google Shape;761;p45"/>
          <p:cNvSpPr/>
          <p:nvPr/>
        </p:nvSpPr>
        <p:spPr>
          <a:xfrm>
            <a:off x="2317899" y="1457946"/>
            <a:ext cx="8920716" cy="764259"/>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323232"/>
                </a:solidFill>
                <a:latin typeface="Calibri"/>
                <a:ea typeface="Calibri"/>
                <a:cs typeface="Calibri"/>
                <a:sym typeface="Calibri"/>
              </a:rPr>
              <a:t>     </a:t>
            </a:r>
            <a:r>
              <a:rPr lang="en-US" sz="2400" b="0" i="0" u="none" strike="noStrike" cap="none" dirty="0">
                <a:solidFill>
                  <a:srgbClr val="323232"/>
                </a:solidFill>
                <a:latin typeface="Avenir"/>
                <a:ea typeface="Avenir"/>
                <a:cs typeface="Avenir"/>
                <a:sym typeface="Avenir"/>
              </a:rPr>
              <a:t>PATIENT RELATIONAL DATABASE</a:t>
            </a:r>
            <a:endParaRPr sz="2400" b="0" i="0" u="none" strike="noStrike" cap="none" dirty="0">
              <a:solidFill>
                <a:srgbClr val="323232"/>
              </a:solidFill>
              <a:latin typeface="Avenir"/>
              <a:ea typeface="Avenir"/>
              <a:cs typeface="Avenir"/>
              <a:sym typeface="Avenir"/>
            </a:endParaRPr>
          </a:p>
        </p:txBody>
      </p:sp>
      <p:sp>
        <p:nvSpPr>
          <p:cNvPr id="762" name="Google Shape;762;p45"/>
          <p:cNvSpPr/>
          <p:nvPr/>
        </p:nvSpPr>
        <p:spPr>
          <a:xfrm>
            <a:off x="607723" y="1471408"/>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rgbClr val="323232"/>
                </a:solidFill>
                <a:latin typeface="Avenir"/>
                <a:ea typeface="Avenir"/>
                <a:cs typeface="Avenir"/>
                <a:sym typeface="Avenir"/>
              </a:rPr>
              <a:t>1</a:t>
            </a:r>
            <a:endParaRPr sz="2800" b="0" i="0" u="none" strike="noStrike" cap="none">
              <a:solidFill>
                <a:srgbClr val="323232"/>
              </a:solidFill>
              <a:latin typeface="Avenir"/>
              <a:ea typeface="Avenir"/>
              <a:cs typeface="Avenir"/>
              <a:sym typeface="Avenir"/>
            </a:endParaRPr>
          </a:p>
        </p:txBody>
      </p:sp>
      <p:sp>
        <p:nvSpPr>
          <p:cNvPr id="763" name="Google Shape;763;p45"/>
          <p:cNvSpPr/>
          <p:nvPr/>
        </p:nvSpPr>
        <p:spPr>
          <a:xfrm>
            <a:off x="2327565" y="3737991"/>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323232"/>
                </a:solidFill>
                <a:latin typeface="Avenir"/>
                <a:ea typeface="Avenir"/>
                <a:cs typeface="Avenir"/>
                <a:sym typeface="Avenir"/>
              </a:rPr>
              <a:t>    </a:t>
            </a:r>
            <a:r>
              <a:rPr lang="en-US" sz="2400" dirty="0">
                <a:solidFill>
                  <a:srgbClr val="323232"/>
                </a:solidFill>
                <a:latin typeface="Avenir"/>
                <a:ea typeface="Avenir"/>
                <a:cs typeface="Avenir"/>
                <a:sym typeface="Avenir"/>
              </a:rPr>
              <a:t>MODEL OUTPUT</a:t>
            </a:r>
            <a:endParaRPr sz="2800" b="0" i="0" u="none" strike="noStrike" cap="none" dirty="0">
              <a:solidFill>
                <a:srgbClr val="323232"/>
              </a:solidFill>
              <a:latin typeface="Avenir"/>
              <a:ea typeface="Avenir"/>
              <a:cs typeface="Avenir"/>
              <a:sym typeface="Avenir"/>
            </a:endParaRPr>
          </a:p>
        </p:txBody>
      </p:sp>
      <p:sp>
        <p:nvSpPr>
          <p:cNvPr id="764" name="Google Shape;764;p45"/>
          <p:cNvSpPr/>
          <p:nvPr/>
        </p:nvSpPr>
        <p:spPr>
          <a:xfrm>
            <a:off x="607723" y="3706880"/>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dirty="0">
                <a:solidFill>
                  <a:srgbClr val="323232"/>
                </a:solidFill>
                <a:latin typeface="Avenir"/>
                <a:ea typeface="Avenir"/>
                <a:cs typeface="Avenir"/>
                <a:sym typeface="Avenir"/>
              </a:rPr>
              <a:t>3</a:t>
            </a:r>
            <a:endParaRPr sz="2800" b="0" i="0" u="none" strike="noStrike" cap="none" dirty="0">
              <a:solidFill>
                <a:srgbClr val="323232"/>
              </a:solidFill>
              <a:latin typeface="Avenir"/>
              <a:ea typeface="Avenir"/>
              <a:cs typeface="Avenir"/>
              <a:sym typeface="Avenir"/>
            </a:endParaRPr>
          </a:p>
        </p:txBody>
      </p:sp>
      <p:sp>
        <p:nvSpPr>
          <p:cNvPr id="765" name="Google Shape;765;p45"/>
          <p:cNvSpPr/>
          <p:nvPr/>
        </p:nvSpPr>
        <p:spPr>
          <a:xfrm>
            <a:off x="2292068" y="2589144"/>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A0030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venir"/>
                <a:ea typeface="Avenir"/>
                <a:cs typeface="Avenir"/>
                <a:sym typeface="Avenir"/>
              </a:rPr>
              <a:t>    </a:t>
            </a:r>
            <a:r>
              <a:rPr lang="en-US" sz="2400" dirty="0">
                <a:solidFill>
                  <a:schemeClr val="lt1"/>
                </a:solidFill>
                <a:latin typeface="Avenir"/>
                <a:ea typeface="Avenir"/>
                <a:cs typeface="Avenir"/>
                <a:sym typeface="Avenir"/>
              </a:rPr>
              <a:t>INSIGHTS AND VISUALIZATIONS – COMBINED</a:t>
            </a:r>
            <a:endParaRPr sz="2800" b="0" i="0" u="none" strike="noStrike" cap="none" dirty="0">
              <a:solidFill>
                <a:schemeClr val="lt1"/>
              </a:solidFill>
              <a:latin typeface="Avenir"/>
              <a:ea typeface="Avenir"/>
              <a:cs typeface="Avenir"/>
              <a:sym typeface="Avenir"/>
            </a:endParaRPr>
          </a:p>
        </p:txBody>
      </p:sp>
      <p:sp>
        <p:nvSpPr>
          <p:cNvPr id="766" name="Google Shape;766;p45"/>
          <p:cNvSpPr/>
          <p:nvPr/>
        </p:nvSpPr>
        <p:spPr>
          <a:xfrm>
            <a:off x="607723" y="2589144"/>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A00305"/>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dirty="0">
                <a:solidFill>
                  <a:schemeClr val="lt1"/>
                </a:solidFill>
                <a:latin typeface="Avenir"/>
                <a:ea typeface="Avenir"/>
                <a:cs typeface="Avenir"/>
                <a:sym typeface="Avenir"/>
              </a:rPr>
              <a:t>2C</a:t>
            </a:r>
            <a:endParaRPr sz="2800" b="0" i="0" u="none" strike="noStrike" cap="none" dirty="0">
              <a:solidFill>
                <a:schemeClr val="lt1"/>
              </a:solidFill>
              <a:latin typeface="Avenir"/>
              <a:ea typeface="Avenir"/>
              <a:cs typeface="Avenir"/>
              <a:sym typeface="Avenir"/>
            </a:endParaRPr>
          </a:p>
        </p:txBody>
      </p:sp>
      <p:sp>
        <p:nvSpPr>
          <p:cNvPr id="768" name="Google Shape;768;p45"/>
          <p:cNvSpPr/>
          <p:nvPr/>
        </p:nvSpPr>
        <p:spPr>
          <a:xfrm>
            <a:off x="2317911" y="4851407"/>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2"/>
                </a:solidFill>
                <a:latin typeface="Avenir"/>
                <a:ea typeface="Avenir"/>
                <a:cs typeface="Avenir"/>
                <a:sym typeface="Avenir"/>
              </a:rPr>
              <a:t>    </a:t>
            </a:r>
            <a:r>
              <a:rPr lang="en-US" sz="2400" dirty="0">
                <a:solidFill>
                  <a:schemeClr val="dk2"/>
                </a:solidFill>
                <a:latin typeface="Avenir"/>
                <a:ea typeface="Avenir"/>
                <a:cs typeface="Avenir"/>
                <a:sym typeface="Avenir"/>
              </a:rPr>
              <a:t>RECOMMENDATIONS</a:t>
            </a:r>
            <a:endParaRPr sz="2800" b="0" i="0" u="none" strike="noStrike" cap="none" dirty="0">
              <a:solidFill>
                <a:schemeClr val="dk2"/>
              </a:solidFill>
              <a:latin typeface="Avenir"/>
              <a:ea typeface="Avenir"/>
              <a:cs typeface="Avenir"/>
              <a:sym typeface="Avenir"/>
            </a:endParaRPr>
          </a:p>
        </p:txBody>
      </p:sp>
      <p:sp>
        <p:nvSpPr>
          <p:cNvPr id="769" name="Google Shape;769;p45"/>
          <p:cNvSpPr/>
          <p:nvPr/>
        </p:nvSpPr>
        <p:spPr>
          <a:xfrm>
            <a:off x="607735" y="4864869"/>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chemeClr val="dk2"/>
                </a:solidFill>
                <a:latin typeface="Avenir"/>
                <a:ea typeface="Avenir"/>
                <a:cs typeface="Avenir"/>
                <a:sym typeface="Avenir"/>
              </a:rPr>
              <a:t>4</a:t>
            </a:r>
            <a:endParaRPr sz="2800" b="0" i="0" u="none" strike="noStrike" cap="none">
              <a:solidFill>
                <a:schemeClr val="dk2"/>
              </a:solidFill>
              <a:latin typeface="Avenir"/>
              <a:ea typeface="Avenir"/>
              <a:cs typeface="Avenir"/>
              <a:sym typeface="Avenir"/>
            </a:endParaRPr>
          </a:p>
        </p:txBody>
      </p:sp>
      <p:pic>
        <p:nvPicPr>
          <p:cNvPr id="770" name="Google Shape;770;p45" descr="Related image"/>
          <p:cNvPicPr preferRelativeResize="0"/>
          <p:nvPr/>
        </p:nvPicPr>
        <p:blipFill rotWithShape="1">
          <a:blip r:embed="rId3">
            <a:alphaModFix/>
          </a:blip>
          <a:srcRect l="13545" r="13038" b="5988"/>
          <a:stretch/>
        </p:blipFill>
        <p:spPr>
          <a:xfrm>
            <a:off x="10836763" y="192659"/>
            <a:ext cx="732711" cy="491023"/>
          </a:xfrm>
          <a:prstGeom prst="rect">
            <a:avLst/>
          </a:prstGeom>
          <a:noFill/>
          <a:ln>
            <a:noFill/>
          </a:ln>
        </p:spPr>
      </p:pic>
    </p:spTree>
    <p:extLst>
      <p:ext uri="{BB962C8B-B14F-4D97-AF65-F5344CB8AC3E}">
        <p14:creationId xmlns:p14="http://schemas.microsoft.com/office/powerpoint/2010/main" val="3965164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C6A9E9-F182-9C48-946B-AAD88D61EE91}"/>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963" name="think-cell Slide" r:id="rId5" imgW="7772400" imgH="10058400" progId="TCLayout.ActiveDocument.1">
                  <p:embed/>
                </p:oleObj>
              </mc:Choice>
              <mc:Fallback>
                <p:oleObj name="think-cell Slide" r:id="rId5" imgW="7772400" imgH="10058400" progId="TCLayout.ActiveDocument.1">
                  <p:embed/>
                  <p:pic>
                    <p:nvPicPr>
                      <p:cNvPr id="2" name="Object 1" hidden="1">
                        <a:extLst>
                          <a:ext uri="{FF2B5EF4-FFF2-40B4-BE49-F238E27FC236}">
                            <a16:creationId xmlns:a16="http://schemas.microsoft.com/office/drawing/2014/main" id="{DAC6A9E9-F182-9C48-946B-AAD88D61EE91}"/>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Google Shape;906;p12">
            <a:extLst>
              <a:ext uri="{FF2B5EF4-FFF2-40B4-BE49-F238E27FC236}">
                <a16:creationId xmlns:a16="http://schemas.microsoft.com/office/drawing/2014/main" id="{2F017C6A-D65C-C14D-8C3F-BFB3F9DF7F44}"/>
              </a:ext>
            </a:extLst>
          </p:cNvPr>
          <p:cNvPicPr preferRelativeResize="0"/>
          <p:nvPr/>
        </p:nvPicPr>
        <p:blipFill rotWithShape="1">
          <a:blip r:embed="rId7">
            <a:alphaModFix/>
          </a:blip>
          <a:srcRect/>
          <a:stretch/>
        </p:blipFill>
        <p:spPr>
          <a:xfrm>
            <a:off x="1380378" y="868156"/>
            <a:ext cx="4072012" cy="2651697"/>
          </a:xfrm>
          <a:prstGeom prst="rect">
            <a:avLst/>
          </a:prstGeom>
          <a:noFill/>
          <a:ln>
            <a:noFill/>
          </a:ln>
        </p:spPr>
      </p:pic>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sym typeface="Avenir"/>
              </a:rPr>
              <a:t>AVERAGE PAID CLAIMS AND PRESCRIPTION</a:t>
            </a:r>
            <a:endParaRPr dirty="0"/>
          </a:p>
        </p:txBody>
      </p:sp>
      <p:pic>
        <p:nvPicPr>
          <p:cNvPr id="943" name="Google Shape;943;p46" descr="Related image"/>
          <p:cNvPicPr preferRelativeResize="0"/>
          <p:nvPr/>
        </p:nvPicPr>
        <p:blipFill rotWithShape="1">
          <a:blip r:embed="rId8">
            <a:alphaModFix/>
          </a:blip>
          <a:srcRect l="13545" r="13038" b="5988"/>
          <a:stretch/>
        </p:blipFill>
        <p:spPr>
          <a:xfrm>
            <a:off x="10836763" y="192659"/>
            <a:ext cx="732711" cy="491023"/>
          </a:xfrm>
          <a:prstGeom prst="rect">
            <a:avLst/>
          </a:prstGeom>
          <a:noFill/>
          <a:ln>
            <a:noFill/>
          </a:ln>
        </p:spPr>
      </p:pic>
      <p:grpSp>
        <p:nvGrpSpPr>
          <p:cNvPr id="21" name="Group 20">
            <a:extLst>
              <a:ext uri="{FF2B5EF4-FFF2-40B4-BE49-F238E27FC236}">
                <a16:creationId xmlns:a16="http://schemas.microsoft.com/office/drawing/2014/main" id="{14E6C1B4-FA28-0041-A026-4B5E5FC41363}"/>
              </a:ext>
            </a:extLst>
          </p:cNvPr>
          <p:cNvGrpSpPr/>
          <p:nvPr/>
        </p:nvGrpSpPr>
        <p:grpSpPr>
          <a:xfrm>
            <a:off x="660789" y="6113392"/>
            <a:ext cx="11225263" cy="450850"/>
            <a:chOff x="520954" y="5790189"/>
            <a:chExt cx="11225263" cy="450850"/>
          </a:xfrm>
        </p:grpSpPr>
        <p:sp>
          <p:nvSpPr>
            <p:cNvPr id="22" name="Google Shape;593;g721cabf459_1_75">
              <a:extLst>
                <a:ext uri="{FF2B5EF4-FFF2-40B4-BE49-F238E27FC236}">
                  <a16:creationId xmlns:a16="http://schemas.microsoft.com/office/drawing/2014/main" id="{92B3A981-F57F-4140-91F8-D9255E5BB656}"/>
                </a:ext>
              </a:extLst>
            </p:cNvPr>
            <p:cNvSpPr/>
            <p:nvPr/>
          </p:nvSpPr>
          <p:spPr>
            <a:xfrm>
              <a:off x="520954" y="5790189"/>
              <a:ext cx="11225263" cy="450850"/>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F4F4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23" name="Google Shape;594;g721cabf459_1_75">
              <a:extLst>
                <a:ext uri="{FF2B5EF4-FFF2-40B4-BE49-F238E27FC236}">
                  <a16:creationId xmlns:a16="http://schemas.microsoft.com/office/drawing/2014/main" id="{D377330E-1843-A748-BA75-602BCB7815C6}"/>
                </a:ext>
              </a:extLst>
            </p:cNvPr>
            <p:cNvSpPr txBox="1"/>
            <p:nvPr/>
          </p:nvSpPr>
          <p:spPr>
            <a:xfrm>
              <a:off x="1063733" y="5845052"/>
              <a:ext cx="10619700" cy="323100"/>
            </a:xfrm>
            <a:prstGeom prst="rect">
              <a:avLst/>
            </a:prstGeom>
            <a:noFill/>
            <a:ln>
              <a:noFill/>
            </a:ln>
          </p:spPr>
          <p:txBody>
            <a:bodyPr spcFirstLastPara="1" wrap="square" lIns="0" tIns="0" rIns="0" bIns="0" anchor="t" anchorCtr="0">
              <a:noAutofit/>
            </a:bodyPr>
            <a:lstStyle/>
            <a:p>
              <a:pPr marL="0" marR="0" lvl="0" indent="0" algn="l" rtl="0">
                <a:lnSpc>
                  <a:spcPct val="139733"/>
                </a:lnSpc>
                <a:spcBef>
                  <a:spcPts val="0"/>
                </a:spcBef>
                <a:spcAft>
                  <a:spcPts val="0"/>
                </a:spcAft>
                <a:buClr>
                  <a:srgbClr val="000000"/>
                </a:buClr>
                <a:buSzPts val="1500"/>
                <a:buFont typeface="Arial"/>
                <a:buNone/>
              </a:pPr>
              <a:r>
                <a:rPr lang="en-US" dirty="0">
                  <a:solidFill>
                    <a:srgbClr val="242852"/>
                  </a:solidFill>
                  <a:latin typeface="Avenir Book" panose="02000503020000020003" pitchFamily="2" charset="0"/>
                </a:rPr>
                <a:t>Cluster 1 and 2 are Saxenda patients, Cluster 3 are rejected Saxenda patients, and Cluster 4 are Generic patients</a:t>
              </a:r>
              <a:endParaRPr sz="1400" b="0" i="0" u="none" strike="noStrike" cap="none" dirty="0">
                <a:solidFill>
                  <a:srgbClr val="242852"/>
                </a:solidFill>
                <a:latin typeface="Avenir Book" panose="02000503020000020003" pitchFamily="2" charset="0"/>
                <a:sym typeface="Arial"/>
              </a:endParaRPr>
            </a:p>
          </p:txBody>
        </p:sp>
        <p:pic>
          <p:nvPicPr>
            <p:cNvPr id="24" name="Graphic 23" descr="Key">
              <a:extLst>
                <a:ext uri="{FF2B5EF4-FFF2-40B4-BE49-F238E27FC236}">
                  <a16:creationId xmlns:a16="http://schemas.microsoft.com/office/drawing/2014/main" id="{5227E4A9-EB75-5146-BA8F-78AF572D8A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0">
              <a:off x="606533" y="5827270"/>
              <a:ext cx="394416" cy="394416"/>
            </a:xfrm>
            <a:prstGeom prst="rect">
              <a:avLst/>
            </a:prstGeom>
          </p:spPr>
        </p:pic>
      </p:grpSp>
      <p:pic>
        <p:nvPicPr>
          <p:cNvPr id="15" name="Picture 2">
            <a:extLst>
              <a:ext uri="{FF2B5EF4-FFF2-40B4-BE49-F238E27FC236}">
                <a16:creationId xmlns:a16="http://schemas.microsoft.com/office/drawing/2014/main" id="{5EC04613-98F1-E347-9D9A-2CEED20987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07797" y="986244"/>
            <a:ext cx="3817174" cy="2435836"/>
          </a:xfrm>
          <a:prstGeom prst="rect">
            <a:avLst/>
          </a:prstGeom>
          <a:noFill/>
          <a:extLst>
            <a:ext uri="{909E8E84-426E-40DD-AFC4-6F175D3DCCD1}">
              <a14:hiddenFill xmlns:a14="http://schemas.microsoft.com/office/drawing/2010/main">
                <a:solidFill>
                  <a:srgbClr val="FFFFFF"/>
                </a:solidFill>
              </a14:hiddenFill>
            </a:ext>
          </a:extLst>
        </p:spPr>
      </p:pic>
      <p:pic>
        <p:nvPicPr>
          <p:cNvPr id="16" name="Google Shape;906;p12">
            <a:extLst>
              <a:ext uri="{FF2B5EF4-FFF2-40B4-BE49-F238E27FC236}">
                <a16:creationId xmlns:a16="http://schemas.microsoft.com/office/drawing/2014/main" id="{C94E7AA3-548A-C546-8311-B34799463AA9}"/>
              </a:ext>
            </a:extLst>
          </p:cNvPr>
          <p:cNvPicPr preferRelativeResize="0"/>
          <p:nvPr/>
        </p:nvPicPr>
        <p:blipFill rotWithShape="1">
          <a:blip r:embed="rId7">
            <a:alphaModFix/>
          </a:blip>
          <a:srcRect/>
          <a:stretch/>
        </p:blipFill>
        <p:spPr>
          <a:xfrm>
            <a:off x="1380378" y="3468237"/>
            <a:ext cx="4072013" cy="2555489"/>
          </a:xfrm>
          <a:prstGeom prst="rect">
            <a:avLst/>
          </a:prstGeom>
          <a:noFill/>
          <a:ln>
            <a:noFill/>
          </a:ln>
        </p:spPr>
      </p:pic>
      <p:pic>
        <p:nvPicPr>
          <p:cNvPr id="17" name="Picture 2">
            <a:extLst>
              <a:ext uri="{FF2B5EF4-FFF2-40B4-BE49-F238E27FC236}">
                <a16:creationId xmlns:a16="http://schemas.microsoft.com/office/drawing/2014/main" id="{70835279-B6D3-DD42-92BC-09945EF096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6015" y="3540168"/>
            <a:ext cx="3820740" cy="2367356"/>
          </a:xfrm>
          <a:prstGeom prst="rect">
            <a:avLst/>
          </a:prstGeom>
          <a:noFill/>
          <a:extLst>
            <a:ext uri="{909E8E84-426E-40DD-AFC4-6F175D3DCCD1}">
              <a14:hiddenFill xmlns:a14="http://schemas.microsoft.com/office/drawing/2010/main">
                <a:solidFill>
                  <a:srgbClr val="FFFFFF"/>
                </a:solidFill>
              </a14:hiddenFill>
            </a:ext>
          </a:extLst>
        </p:spPr>
      </p:pic>
      <p:pic>
        <p:nvPicPr>
          <p:cNvPr id="19" name="Google Shape;906;p12">
            <a:extLst>
              <a:ext uri="{FF2B5EF4-FFF2-40B4-BE49-F238E27FC236}">
                <a16:creationId xmlns:a16="http://schemas.microsoft.com/office/drawing/2014/main" id="{F0B8FE02-4C2C-6C49-A754-CBD7CC6AF3C1}"/>
              </a:ext>
            </a:extLst>
          </p:cNvPr>
          <p:cNvPicPr preferRelativeResize="0"/>
          <p:nvPr/>
        </p:nvPicPr>
        <p:blipFill rotWithShape="1">
          <a:blip r:embed="rId7">
            <a:alphaModFix/>
          </a:blip>
          <a:srcRect/>
          <a:stretch/>
        </p:blipFill>
        <p:spPr>
          <a:xfrm>
            <a:off x="5839221" y="1765899"/>
            <a:ext cx="4972401" cy="3226231"/>
          </a:xfrm>
          <a:prstGeom prst="rect">
            <a:avLst/>
          </a:prstGeom>
          <a:noFill/>
          <a:ln>
            <a:noFill/>
          </a:ln>
        </p:spPr>
      </p:pic>
      <p:pic>
        <p:nvPicPr>
          <p:cNvPr id="20" name="Picture 2">
            <a:extLst>
              <a:ext uri="{FF2B5EF4-FFF2-40B4-BE49-F238E27FC236}">
                <a16:creationId xmlns:a16="http://schemas.microsoft.com/office/drawing/2014/main" id="{5CC93A55-9D5D-3A49-AC55-5FF7D924CD7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80932" y="1914941"/>
            <a:ext cx="4703271" cy="291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21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713283e0a6_0_17"/>
          <p:cNvSpPr txBox="1">
            <a:spLocks noGrp="1"/>
          </p:cNvSpPr>
          <p:nvPr>
            <p:ph type="body" idx="4294967295"/>
          </p:nvPr>
        </p:nvSpPr>
        <p:spPr>
          <a:xfrm>
            <a:off x="363854" y="299729"/>
            <a:ext cx="11220300" cy="614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None/>
            </a:pPr>
            <a:r>
              <a:rPr lang="en-US" dirty="0">
                <a:latin typeface="Avenir"/>
                <a:sym typeface="Avenir"/>
              </a:rPr>
              <a:t>EXECUTIVE SUMMARY</a:t>
            </a:r>
            <a:endParaRPr dirty="0"/>
          </a:p>
        </p:txBody>
      </p:sp>
      <p:pic>
        <p:nvPicPr>
          <p:cNvPr id="379" name="Google Shape;379;g713283e0a6_0_17" descr="Related image"/>
          <p:cNvPicPr preferRelativeResize="0"/>
          <p:nvPr/>
        </p:nvPicPr>
        <p:blipFill rotWithShape="1">
          <a:blip r:embed="rId3">
            <a:alphaModFix/>
          </a:blip>
          <a:srcRect l="13545" r="13038" b="5988"/>
          <a:stretch/>
        </p:blipFill>
        <p:spPr>
          <a:xfrm>
            <a:off x="10836763" y="192659"/>
            <a:ext cx="732711" cy="491023"/>
          </a:xfrm>
          <a:prstGeom prst="rect">
            <a:avLst/>
          </a:prstGeom>
          <a:noFill/>
          <a:ln>
            <a:noFill/>
          </a:ln>
        </p:spPr>
      </p:pic>
      <p:sp>
        <p:nvSpPr>
          <p:cNvPr id="12" name="Google Shape;882;p11">
            <a:extLst>
              <a:ext uri="{FF2B5EF4-FFF2-40B4-BE49-F238E27FC236}">
                <a16:creationId xmlns:a16="http://schemas.microsoft.com/office/drawing/2014/main" id="{6911F726-F45A-B341-968B-A655C6C81B4C}"/>
              </a:ext>
            </a:extLst>
          </p:cNvPr>
          <p:cNvSpPr/>
          <p:nvPr/>
        </p:nvSpPr>
        <p:spPr>
          <a:xfrm>
            <a:off x="516358" y="914430"/>
            <a:ext cx="11022210" cy="289128"/>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dirty="0">
                <a:solidFill>
                  <a:schemeClr val="lt1"/>
                </a:solidFill>
                <a:latin typeface="Avenir"/>
                <a:ea typeface="Avenir"/>
                <a:cs typeface="Avenir"/>
                <a:sym typeface="Avenir"/>
              </a:rPr>
              <a:t>APPROACH</a:t>
            </a:r>
            <a:endParaRPr sz="1400" b="0" i="0" u="none" strike="noStrike" cap="none" dirty="0">
              <a:solidFill>
                <a:srgbClr val="000000"/>
              </a:solidFill>
              <a:latin typeface="Arial"/>
              <a:ea typeface="Arial"/>
              <a:cs typeface="Arial"/>
              <a:sym typeface="Arial"/>
            </a:endParaRPr>
          </a:p>
        </p:txBody>
      </p:sp>
      <p:grpSp>
        <p:nvGrpSpPr>
          <p:cNvPr id="13" name="Google Shape;470;p6">
            <a:extLst>
              <a:ext uri="{FF2B5EF4-FFF2-40B4-BE49-F238E27FC236}">
                <a16:creationId xmlns:a16="http://schemas.microsoft.com/office/drawing/2014/main" id="{05EDF742-DE87-5D48-9416-A1672C4E09EA}"/>
              </a:ext>
            </a:extLst>
          </p:cNvPr>
          <p:cNvGrpSpPr/>
          <p:nvPr/>
        </p:nvGrpSpPr>
        <p:grpSpPr>
          <a:xfrm>
            <a:off x="567354" y="1264137"/>
            <a:ext cx="2409575" cy="1567068"/>
            <a:chOff x="2247119" y="1987550"/>
            <a:chExt cx="7494183" cy="4918863"/>
          </a:xfrm>
        </p:grpSpPr>
        <p:sp>
          <p:nvSpPr>
            <p:cNvPr id="14" name="Google Shape;471;p6">
              <a:extLst>
                <a:ext uri="{FF2B5EF4-FFF2-40B4-BE49-F238E27FC236}">
                  <a16:creationId xmlns:a16="http://schemas.microsoft.com/office/drawing/2014/main" id="{4CF0198A-33B0-3D41-A778-52D80E7F8CCC}"/>
                </a:ext>
              </a:extLst>
            </p:cNvPr>
            <p:cNvSpPr/>
            <p:nvPr/>
          </p:nvSpPr>
          <p:spPr>
            <a:xfrm>
              <a:off x="3670300" y="1987550"/>
              <a:ext cx="2616200" cy="2527300"/>
            </a:xfrm>
            <a:prstGeom prst="flowChartConnector">
              <a:avLst/>
            </a:prstGeom>
            <a:noFill/>
            <a:ln w="12700" cap="flat" cmpd="sng">
              <a:solidFill>
                <a:srgbClr val="364A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5" name="Google Shape;472;p6">
              <a:extLst>
                <a:ext uri="{FF2B5EF4-FFF2-40B4-BE49-F238E27FC236}">
                  <a16:creationId xmlns:a16="http://schemas.microsoft.com/office/drawing/2014/main" id="{321D34DF-E672-7445-8097-9A175A131B84}"/>
                </a:ext>
              </a:extLst>
            </p:cNvPr>
            <p:cNvSpPr/>
            <p:nvPr/>
          </p:nvSpPr>
          <p:spPr>
            <a:xfrm>
              <a:off x="5445125" y="1987550"/>
              <a:ext cx="2616200" cy="2527300"/>
            </a:xfrm>
            <a:prstGeom prst="flowChartConnector">
              <a:avLst/>
            </a:prstGeom>
            <a:solidFill>
              <a:srgbClr val="6D6D6D">
                <a:alpha val="8313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6" name="Google Shape;473;p6">
              <a:extLst>
                <a:ext uri="{FF2B5EF4-FFF2-40B4-BE49-F238E27FC236}">
                  <a16:creationId xmlns:a16="http://schemas.microsoft.com/office/drawing/2014/main" id="{CFBE6B6E-3134-2542-B687-AB2744314BC9}"/>
                </a:ext>
              </a:extLst>
            </p:cNvPr>
            <p:cNvSpPr/>
            <p:nvPr/>
          </p:nvSpPr>
          <p:spPr>
            <a:xfrm>
              <a:off x="4557713" y="3251200"/>
              <a:ext cx="2616200" cy="2527300"/>
            </a:xfrm>
            <a:prstGeom prst="flowChartConnector">
              <a:avLst/>
            </a:prstGeom>
            <a:solidFill>
              <a:srgbClr val="000B4F">
                <a:alpha val="83137"/>
              </a:srgbClr>
            </a:solidFill>
            <a:ln w="12700" cap="flat" cmpd="sng">
              <a:solidFill>
                <a:srgbClr val="364A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7" name="Google Shape;474;p6">
              <a:extLst>
                <a:ext uri="{FF2B5EF4-FFF2-40B4-BE49-F238E27FC236}">
                  <a16:creationId xmlns:a16="http://schemas.microsoft.com/office/drawing/2014/main" id="{AAF4462E-D126-C848-A673-5AD70717FD4A}"/>
                </a:ext>
              </a:extLst>
            </p:cNvPr>
            <p:cNvSpPr txBox="1"/>
            <p:nvPr/>
          </p:nvSpPr>
          <p:spPr>
            <a:xfrm>
              <a:off x="2247119" y="2030683"/>
              <a:ext cx="2092749" cy="9328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1000" b="0" i="0" u="none" strike="noStrike" cap="none" dirty="0">
                  <a:solidFill>
                    <a:srgbClr val="44546A"/>
                  </a:solidFill>
                  <a:latin typeface="Avenir"/>
                  <a:ea typeface="Avenir"/>
                  <a:cs typeface="Avenir"/>
                  <a:sym typeface="Avenir"/>
                </a:rPr>
                <a:t>Px</a:t>
              </a:r>
              <a:endParaRPr sz="1000" b="0" i="0" u="none" strike="noStrike" cap="none" dirty="0">
                <a:solidFill>
                  <a:srgbClr val="000000"/>
                </a:solidFill>
                <a:latin typeface="Arial"/>
                <a:ea typeface="Arial"/>
                <a:cs typeface="Arial"/>
                <a:sym typeface="Arial"/>
              </a:endParaRPr>
            </a:p>
          </p:txBody>
        </p:sp>
        <p:sp>
          <p:nvSpPr>
            <p:cNvPr id="18" name="Google Shape;475;p6">
              <a:extLst>
                <a:ext uri="{FF2B5EF4-FFF2-40B4-BE49-F238E27FC236}">
                  <a16:creationId xmlns:a16="http://schemas.microsoft.com/office/drawing/2014/main" id="{46EBD070-BF08-8648-9F8A-7EBCD5DFC714}"/>
                </a:ext>
              </a:extLst>
            </p:cNvPr>
            <p:cNvSpPr txBox="1"/>
            <p:nvPr/>
          </p:nvSpPr>
          <p:spPr>
            <a:xfrm>
              <a:off x="4975522" y="5390440"/>
              <a:ext cx="1777701" cy="15159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1000" b="0" i="0" u="none" strike="noStrike" cap="none" dirty="0">
                  <a:solidFill>
                    <a:srgbClr val="44546A"/>
                  </a:solidFill>
                  <a:latin typeface="Avenir"/>
                  <a:ea typeface="Avenir"/>
                  <a:cs typeface="Avenir"/>
                  <a:sym typeface="Avenir"/>
                </a:rPr>
                <a:t>Rx</a:t>
              </a:r>
              <a:r>
                <a:rPr lang="en-US" sz="2000" b="0" i="0" u="none" strike="noStrike" cap="none" dirty="0">
                  <a:solidFill>
                    <a:srgbClr val="44546A"/>
                  </a:solidFill>
                  <a:latin typeface="Avenir"/>
                  <a:ea typeface="Avenir"/>
                  <a:cs typeface="Avenir"/>
                  <a:sym typeface="Avenir"/>
                </a:rPr>
                <a:t> </a:t>
              </a:r>
              <a:endParaRPr b="0" i="0" u="none" strike="noStrike" cap="none" dirty="0">
                <a:solidFill>
                  <a:srgbClr val="000000"/>
                </a:solidFill>
                <a:latin typeface="Arial"/>
                <a:ea typeface="Arial"/>
                <a:cs typeface="Arial"/>
                <a:sym typeface="Arial"/>
              </a:endParaRPr>
            </a:p>
          </p:txBody>
        </p:sp>
        <p:sp>
          <p:nvSpPr>
            <p:cNvPr id="19" name="Google Shape;476;p6">
              <a:extLst>
                <a:ext uri="{FF2B5EF4-FFF2-40B4-BE49-F238E27FC236}">
                  <a16:creationId xmlns:a16="http://schemas.microsoft.com/office/drawing/2014/main" id="{27EB26EC-7A5E-2D47-A6BA-B4776DEC294A}"/>
                </a:ext>
              </a:extLst>
            </p:cNvPr>
            <p:cNvSpPr txBox="1"/>
            <p:nvPr/>
          </p:nvSpPr>
          <p:spPr>
            <a:xfrm>
              <a:off x="7880658" y="2030680"/>
              <a:ext cx="1860644" cy="9328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1000" b="0" i="0" u="none" strike="noStrike" cap="none" dirty="0">
                  <a:solidFill>
                    <a:srgbClr val="44546A"/>
                  </a:solidFill>
                  <a:latin typeface="Avenir"/>
                  <a:ea typeface="Avenir"/>
                  <a:cs typeface="Avenir"/>
                  <a:sym typeface="Avenir"/>
                </a:rPr>
                <a:t>Dx</a:t>
              </a:r>
              <a:endParaRPr sz="1000" b="0" i="0" u="none" strike="noStrike" cap="none" dirty="0">
                <a:solidFill>
                  <a:srgbClr val="000000"/>
                </a:solidFill>
                <a:latin typeface="Arial"/>
                <a:ea typeface="Arial"/>
                <a:cs typeface="Arial"/>
                <a:sym typeface="Arial"/>
              </a:endParaRPr>
            </a:p>
          </p:txBody>
        </p:sp>
      </p:grpSp>
      <p:sp>
        <p:nvSpPr>
          <p:cNvPr id="20" name="Striped Right Arrow 19">
            <a:extLst>
              <a:ext uri="{FF2B5EF4-FFF2-40B4-BE49-F238E27FC236}">
                <a16:creationId xmlns:a16="http://schemas.microsoft.com/office/drawing/2014/main" id="{9325EDFB-51C2-3C46-A709-8F65F7FCCAA2}"/>
              </a:ext>
            </a:extLst>
          </p:cNvPr>
          <p:cNvSpPr/>
          <p:nvPr/>
        </p:nvSpPr>
        <p:spPr>
          <a:xfrm>
            <a:off x="2622493" y="1905393"/>
            <a:ext cx="1274793" cy="184273"/>
          </a:xfrm>
          <a:prstGeom prst="stripedRightArrow">
            <a:avLst/>
          </a:prstGeom>
          <a:solidFill>
            <a:srgbClr val="A00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882;p11">
            <a:extLst>
              <a:ext uri="{FF2B5EF4-FFF2-40B4-BE49-F238E27FC236}">
                <a16:creationId xmlns:a16="http://schemas.microsoft.com/office/drawing/2014/main" id="{8EA1A090-70F2-7340-92DA-E84A7C29CD07}"/>
              </a:ext>
            </a:extLst>
          </p:cNvPr>
          <p:cNvSpPr/>
          <p:nvPr/>
        </p:nvSpPr>
        <p:spPr>
          <a:xfrm>
            <a:off x="4060655" y="1430038"/>
            <a:ext cx="1274793" cy="1088558"/>
          </a:xfrm>
          <a:prstGeom prst="rect">
            <a:avLst/>
          </a:prstGeom>
          <a:noFill/>
          <a:ln>
            <a:solidFill>
              <a:srgbClr val="000B4F"/>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400" b="0" i="0" u="none" strike="noStrike" cap="none" dirty="0">
              <a:solidFill>
                <a:srgbClr val="000000"/>
              </a:solidFill>
              <a:latin typeface="Arial"/>
              <a:ea typeface="Arial"/>
              <a:cs typeface="Arial"/>
              <a:sym typeface="Arial"/>
            </a:endParaRPr>
          </a:p>
        </p:txBody>
      </p:sp>
      <p:sp>
        <p:nvSpPr>
          <p:cNvPr id="22" name="TextBox 21">
            <a:extLst>
              <a:ext uri="{FF2B5EF4-FFF2-40B4-BE49-F238E27FC236}">
                <a16:creationId xmlns:a16="http://schemas.microsoft.com/office/drawing/2014/main" id="{456B0B57-E38A-B649-B310-D935A6D07E8C}"/>
              </a:ext>
            </a:extLst>
          </p:cNvPr>
          <p:cNvSpPr txBox="1"/>
          <p:nvPr/>
        </p:nvSpPr>
        <p:spPr>
          <a:xfrm>
            <a:off x="4060657" y="1462698"/>
            <a:ext cx="1274793" cy="492443"/>
          </a:xfrm>
          <a:prstGeom prst="rect">
            <a:avLst/>
          </a:prstGeom>
          <a:noFill/>
        </p:spPr>
        <p:txBody>
          <a:bodyPr wrap="square" rtlCol="0">
            <a:spAutoFit/>
          </a:bodyPr>
          <a:lstStyle/>
          <a:p>
            <a:pPr algn="ctr"/>
            <a:r>
              <a:rPr lang="en-US" sz="1300" dirty="0">
                <a:solidFill>
                  <a:srgbClr val="000B4F"/>
                </a:solidFill>
                <a:latin typeface="Avenir Book" panose="02000503020000020003" pitchFamily="2" charset="0"/>
              </a:rPr>
              <a:t>CLUSTERING ALGORITHM</a:t>
            </a:r>
          </a:p>
        </p:txBody>
      </p:sp>
      <p:pic>
        <p:nvPicPr>
          <p:cNvPr id="23" name="Graphic 22" descr="Research">
            <a:extLst>
              <a:ext uri="{FF2B5EF4-FFF2-40B4-BE49-F238E27FC236}">
                <a16:creationId xmlns:a16="http://schemas.microsoft.com/office/drawing/2014/main" id="{C7031181-0F08-B443-B56C-85115FBE0B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3828" y="1946892"/>
            <a:ext cx="488445" cy="488445"/>
          </a:xfrm>
          <a:prstGeom prst="rect">
            <a:avLst/>
          </a:prstGeom>
        </p:spPr>
      </p:pic>
      <p:sp>
        <p:nvSpPr>
          <p:cNvPr id="24" name="Google Shape;791;g7230634d76_0_6">
            <a:extLst>
              <a:ext uri="{FF2B5EF4-FFF2-40B4-BE49-F238E27FC236}">
                <a16:creationId xmlns:a16="http://schemas.microsoft.com/office/drawing/2014/main" id="{3B2D2693-4243-2D48-BF65-3455FB5306EA}"/>
              </a:ext>
            </a:extLst>
          </p:cNvPr>
          <p:cNvSpPr txBox="1"/>
          <p:nvPr/>
        </p:nvSpPr>
        <p:spPr>
          <a:xfrm>
            <a:off x="903790" y="2575769"/>
            <a:ext cx="1612655"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Avenir"/>
                <a:ea typeface="Avenir"/>
                <a:cs typeface="Avenir"/>
                <a:sym typeface="Avenir"/>
              </a:rPr>
              <a:t>~ 28 Million Patients</a:t>
            </a:r>
            <a:endParaRPr sz="1200" dirty="0">
              <a:latin typeface="Avenir"/>
              <a:ea typeface="Avenir"/>
              <a:cs typeface="Avenir"/>
              <a:sym typeface="Avenir"/>
            </a:endParaRPr>
          </a:p>
        </p:txBody>
      </p:sp>
      <p:sp>
        <p:nvSpPr>
          <p:cNvPr id="27" name="Google Shape;882;p11">
            <a:extLst>
              <a:ext uri="{FF2B5EF4-FFF2-40B4-BE49-F238E27FC236}">
                <a16:creationId xmlns:a16="http://schemas.microsoft.com/office/drawing/2014/main" id="{2887735F-14C9-B848-BB84-1A42A8509370}"/>
              </a:ext>
            </a:extLst>
          </p:cNvPr>
          <p:cNvSpPr/>
          <p:nvPr/>
        </p:nvSpPr>
        <p:spPr>
          <a:xfrm>
            <a:off x="6526360" y="1277878"/>
            <a:ext cx="1634993" cy="392104"/>
          </a:xfrm>
          <a:prstGeom prst="rect">
            <a:avLst/>
          </a:prstGeom>
          <a:noFill/>
          <a:ln>
            <a:solidFill>
              <a:srgbClr val="000B4F"/>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dirty="0">
                <a:solidFill>
                  <a:srgbClr val="000B4F"/>
                </a:solidFill>
                <a:latin typeface="Avenir"/>
                <a:sym typeface="Avenir"/>
              </a:rPr>
              <a:t>PATIENT LEVEL</a:t>
            </a:r>
            <a:endParaRPr sz="1400" b="0" i="0" u="none" strike="noStrike" cap="none" dirty="0">
              <a:solidFill>
                <a:srgbClr val="000B4F"/>
              </a:solidFill>
              <a:sym typeface="Arial"/>
            </a:endParaRPr>
          </a:p>
        </p:txBody>
      </p:sp>
      <p:sp>
        <p:nvSpPr>
          <p:cNvPr id="28" name="Google Shape;882;p11">
            <a:extLst>
              <a:ext uri="{FF2B5EF4-FFF2-40B4-BE49-F238E27FC236}">
                <a16:creationId xmlns:a16="http://schemas.microsoft.com/office/drawing/2014/main" id="{C42234AE-4749-FD4A-9A3A-AF17EA36181E}"/>
              </a:ext>
            </a:extLst>
          </p:cNvPr>
          <p:cNvSpPr/>
          <p:nvPr/>
        </p:nvSpPr>
        <p:spPr>
          <a:xfrm>
            <a:off x="6526360" y="2393912"/>
            <a:ext cx="1634993" cy="392104"/>
          </a:xfrm>
          <a:prstGeom prst="rect">
            <a:avLst/>
          </a:prstGeom>
          <a:noFill/>
          <a:ln>
            <a:solidFill>
              <a:srgbClr val="000B4F"/>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dirty="0">
                <a:solidFill>
                  <a:srgbClr val="000B4F"/>
                </a:solidFill>
                <a:latin typeface="Avenir"/>
                <a:sym typeface="Avenir"/>
              </a:rPr>
              <a:t>ZIP CODE LEVEL</a:t>
            </a:r>
            <a:endParaRPr sz="1400" b="0" i="0" u="none" strike="noStrike" cap="none" dirty="0">
              <a:solidFill>
                <a:srgbClr val="000B4F"/>
              </a:solidFill>
              <a:sym typeface="Arial"/>
            </a:endParaRPr>
          </a:p>
        </p:txBody>
      </p:sp>
      <p:sp>
        <p:nvSpPr>
          <p:cNvPr id="32" name="Google Shape;882;p11">
            <a:extLst>
              <a:ext uri="{FF2B5EF4-FFF2-40B4-BE49-F238E27FC236}">
                <a16:creationId xmlns:a16="http://schemas.microsoft.com/office/drawing/2014/main" id="{7DA27B3F-4050-EE4B-A714-5EE5CAC83CFC}"/>
              </a:ext>
            </a:extLst>
          </p:cNvPr>
          <p:cNvSpPr/>
          <p:nvPr/>
        </p:nvSpPr>
        <p:spPr>
          <a:xfrm>
            <a:off x="9342994" y="1269673"/>
            <a:ext cx="2057518" cy="1454886"/>
          </a:xfrm>
          <a:prstGeom prst="rect">
            <a:avLst/>
          </a:prstGeom>
          <a:noFill/>
          <a:ln>
            <a:solidFill>
              <a:srgbClr val="000B4F"/>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400" b="0" i="0" u="none" strike="noStrike" cap="none" dirty="0">
              <a:solidFill>
                <a:srgbClr val="000B4F"/>
              </a:solidFill>
              <a:latin typeface="Arial"/>
              <a:ea typeface="Arial"/>
              <a:cs typeface="Arial"/>
              <a:sym typeface="Arial"/>
            </a:endParaRPr>
          </a:p>
        </p:txBody>
      </p:sp>
      <p:sp>
        <p:nvSpPr>
          <p:cNvPr id="33" name="TextBox 32">
            <a:extLst>
              <a:ext uri="{FF2B5EF4-FFF2-40B4-BE49-F238E27FC236}">
                <a16:creationId xmlns:a16="http://schemas.microsoft.com/office/drawing/2014/main" id="{2502C5F1-416C-EF46-91EE-B5FB38A17EB6}"/>
              </a:ext>
            </a:extLst>
          </p:cNvPr>
          <p:cNvSpPr txBox="1"/>
          <p:nvPr/>
        </p:nvSpPr>
        <p:spPr>
          <a:xfrm>
            <a:off x="9329563" y="1301518"/>
            <a:ext cx="2057517" cy="692497"/>
          </a:xfrm>
          <a:prstGeom prst="rect">
            <a:avLst/>
          </a:prstGeom>
          <a:noFill/>
        </p:spPr>
        <p:txBody>
          <a:bodyPr wrap="square" rtlCol="0">
            <a:spAutoFit/>
          </a:bodyPr>
          <a:lstStyle/>
          <a:p>
            <a:pPr algn="ctr"/>
            <a:r>
              <a:rPr lang="en-US" sz="1300" dirty="0">
                <a:solidFill>
                  <a:srgbClr val="000B4F"/>
                </a:solidFill>
                <a:latin typeface="Avenir Book" panose="02000503020000020003" pitchFamily="2" charset="0"/>
              </a:rPr>
              <a:t>30 RANKED SUB-CLUSTERS LABELLED </a:t>
            </a:r>
          </a:p>
          <a:p>
            <a:pPr algn="ctr"/>
            <a:r>
              <a:rPr lang="en-US" sz="1300" dirty="0">
                <a:solidFill>
                  <a:srgbClr val="000B4F"/>
                </a:solidFill>
                <a:latin typeface="Avenir Book" panose="02000503020000020003" pitchFamily="2" charset="0"/>
              </a:rPr>
              <a:t>1-A to 5-F</a:t>
            </a:r>
          </a:p>
        </p:txBody>
      </p:sp>
      <p:sp>
        <p:nvSpPr>
          <p:cNvPr id="38" name="Google Shape;882;p11">
            <a:extLst>
              <a:ext uri="{FF2B5EF4-FFF2-40B4-BE49-F238E27FC236}">
                <a16:creationId xmlns:a16="http://schemas.microsoft.com/office/drawing/2014/main" id="{E90CCB50-DC5B-5D41-B8F9-424B5FF9A8D9}"/>
              </a:ext>
            </a:extLst>
          </p:cNvPr>
          <p:cNvSpPr/>
          <p:nvPr/>
        </p:nvSpPr>
        <p:spPr>
          <a:xfrm>
            <a:off x="467692" y="2898682"/>
            <a:ext cx="11070875" cy="282800"/>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dirty="0">
                <a:solidFill>
                  <a:schemeClr val="lt1"/>
                </a:solidFill>
                <a:latin typeface="Avenir"/>
                <a:sym typeface="Avenir"/>
              </a:rPr>
              <a:t>INSIGHTS</a:t>
            </a:r>
            <a:endParaRPr sz="1400" b="0" i="0" u="none" strike="noStrike" cap="none" dirty="0">
              <a:solidFill>
                <a:srgbClr val="000000"/>
              </a:solidFill>
              <a:latin typeface="Arial"/>
              <a:ea typeface="Arial"/>
              <a:cs typeface="Arial"/>
              <a:sym typeface="Arial"/>
            </a:endParaRPr>
          </a:p>
        </p:txBody>
      </p:sp>
      <p:sp>
        <p:nvSpPr>
          <p:cNvPr id="54" name="Google Shape;882;p11">
            <a:extLst>
              <a:ext uri="{FF2B5EF4-FFF2-40B4-BE49-F238E27FC236}">
                <a16:creationId xmlns:a16="http://schemas.microsoft.com/office/drawing/2014/main" id="{9BB2B629-9200-5446-A340-5ECC119AD45F}"/>
              </a:ext>
            </a:extLst>
          </p:cNvPr>
          <p:cNvSpPr/>
          <p:nvPr/>
        </p:nvSpPr>
        <p:spPr>
          <a:xfrm>
            <a:off x="502144" y="4868984"/>
            <a:ext cx="11023284" cy="312887"/>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dirty="0">
                <a:solidFill>
                  <a:schemeClr val="lt1"/>
                </a:solidFill>
                <a:latin typeface="Avenir"/>
                <a:ea typeface="Arial"/>
                <a:cs typeface="Arial"/>
                <a:sym typeface="Avenir"/>
              </a:rPr>
              <a:t>RECOMMENDATIONS</a:t>
            </a:r>
            <a:endParaRPr sz="1400" b="0" i="0" u="none" strike="noStrike" cap="none" dirty="0">
              <a:solidFill>
                <a:srgbClr val="000000"/>
              </a:solidFill>
              <a:latin typeface="Arial"/>
              <a:ea typeface="Arial"/>
              <a:cs typeface="Arial"/>
              <a:sym typeface="Arial"/>
            </a:endParaRPr>
          </a:p>
        </p:txBody>
      </p:sp>
      <p:sp>
        <p:nvSpPr>
          <p:cNvPr id="55" name="Google Shape;882;p11">
            <a:extLst>
              <a:ext uri="{FF2B5EF4-FFF2-40B4-BE49-F238E27FC236}">
                <a16:creationId xmlns:a16="http://schemas.microsoft.com/office/drawing/2014/main" id="{932DFB6D-0087-864D-A430-D231BECB5754}"/>
              </a:ext>
            </a:extLst>
          </p:cNvPr>
          <p:cNvSpPr/>
          <p:nvPr/>
        </p:nvSpPr>
        <p:spPr>
          <a:xfrm>
            <a:off x="746695" y="5356178"/>
            <a:ext cx="2254306" cy="869165"/>
          </a:xfrm>
          <a:prstGeom prst="rect">
            <a:avLst/>
          </a:prstGeom>
          <a:noFill/>
          <a:ln>
            <a:solidFill>
              <a:srgbClr val="000B4F"/>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dirty="0">
                <a:solidFill>
                  <a:srgbClr val="000B4F"/>
                </a:solidFill>
                <a:latin typeface="Avenir"/>
                <a:sym typeface="Avenir"/>
              </a:rPr>
              <a:t>MARKETING CAMPAIGNS,</a:t>
            </a:r>
            <a:endParaRPr lang="en-US" dirty="0">
              <a:solidFill>
                <a:srgbClr val="000B4F"/>
              </a:solidFill>
              <a:latin typeface="Avenir"/>
            </a:endParaRPr>
          </a:p>
          <a:p>
            <a:pPr marL="0" marR="0" lvl="0" indent="0" algn="ctr" rtl="0">
              <a:lnSpc>
                <a:spcPct val="100000"/>
              </a:lnSpc>
              <a:spcBef>
                <a:spcPts val="0"/>
              </a:spcBef>
              <a:spcAft>
                <a:spcPts val="0"/>
              </a:spcAft>
              <a:buClr>
                <a:srgbClr val="000000"/>
              </a:buClr>
              <a:buSzPts val="1300"/>
              <a:buFont typeface="Arial"/>
              <a:buNone/>
            </a:pPr>
            <a:r>
              <a:rPr lang="en-US" sz="1300" dirty="0">
                <a:solidFill>
                  <a:srgbClr val="000B4F"/>
                </a:solidFill>
                <a:latin typeface="Avenir"/>
                <a:sym typeface="Avenir"/>
              </a:rPr>
              <a:t>INVESTMENT EFFORTS, &amp; FUTURE PORTFOLIO: SEMA-O</a:t>
            </a:r>
          </a:p>
        </p:txBody>
      </p:sp>
      <p:sp>
        <p:nvSpPr>
          <p:cNvPr id="58" name="Striped Right Arrow 57">
            <a:extLst>
              <a:ext uri="{FF2B5EF4-FFF2-40B4-BE49-F238E27FC236}">
                <a16:creationId xmlns:a16="http://schemas.microsoft.com/office/drawing/2014/main" id="{60E6CBC9-D46F-FA47-BF60-D78C059A81FB}"/>
              </a:ext>
            </a:extLst>
          </p:cNvPr>
          <p:cNvSpPr/>
          <p:nvPr/>
        </p:nvSpPr>
        <p:spPr>
          <a:xfrm>
            <a:off x="3087961" y="5790761"/>
            <a:ext cx="1036894" cy="209158"/>
          </a:xfrm>
          <a:prstGeom prst="stripedRightArrow">
            <a:avLst/>
          </a:prstGeom>
          <a:solidFill>
            <a:srgbClr val="A00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Google Shape;720;p8">
            <a:extLst>
              <a:ext uri="{FF2B5EF4-FFF2-40B4-BE49-F238E27FC236}">
                <a16:creationId xmlns:a16="http://schemas.microsoft.com/office/drawing/2014/main" id="{475E2916-32EB-BA43-9793-19D06ECD4A5E}"/>
              </a:ext>
            </a:extLst>
          </p:cNvPr>
          <p:cNvSpPr/>
          <p:nvPr/>
        </p:nvSpPr>
        <p:spPr>
          <a:xfrm>
            <a:off x="4058295" y="5220774"/>
            <a:ext cx="1377635" cy="567457"/>
          </a:xfrm>
          <a:prstGeom prst="flowChartConnector">
            <a:avLst/>
          </a:prstGeom>
          <a:solidFill>
            <a:srgbClr val="595959">
              <a:alpha val="8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000" dirty="0">
                <a:solidFill>
                  <a:schemeClr val="lt1"/>
                </a:solidFill>
                <a:latin typeface="Avenir"/>
                <a:ea typeface="Avenir"/>
                <a:cs typeface="Avenir"/>
                <a:sym typeface="Avenir"/>
              </a:rPr>
              <a:t>NNI AOM Convertibles</a:t>
            </a:r>
            <a:endParaRPr sz="1000" b="0" i="0" u="none" strike="noStrike" cap="none" dirty="0">
              <a:solidFill>
                <a:schemeClr val="lt1"/>
              </a:solidFill>
              <a:latin typeface="Avenir"/>
              <a:ea typeface="Avenir"/>
              <a:cs typeface="Avenir"/>
              <a:sym typeface="Avenir"/>
            </a:endParaRPr>
          </a:p>
        </p:txBody>
      </p:sp>
      <p:sp>
        <p:nvSpPr>
          <p:cNvPr id="60" name="Google Shape;720;p8">
            <a:extLst>
              <a:ext uri="{FF2B5EF4-FFF2-40B4-BE49-F238E27FC236}">
                <a16:creationId xmlns:a16="http://schemas.microsoft.com/office/drawing/2014/main" id="{C7973675-83D0-7C42-923E-8057C8978105}"/>
              </a:ext>
            </a:extLst>
          </p:cNvPr>
          <p:cNvSpPr/>
          <p:nvPr/>
        </p:nvSpPr>
        <p:spPr>
          <a:xfrm>
            <a:off x="4058295" y="5881166"/>
            <a:ext cx="1377635" cy="567457"/>
          </a:xfrm>
          <a:prstGeom prst="flowChartConnector">
            <a:avLst/>
          </a:prstGeom>
          <a:solidFill>
            <a:srgbClr val="595959">
              <a:alpha val="8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000" dirty="0">
                <a:solidFill>
                  <a:schemeClr val="lt1"/>
                </a:solidFill>
                <a:latin typeface="Avenir"/>
                <a:ea typeface="Avenir"/>
                <a:cs typeface="Avenir"/>
                <a:sym typeface="Avenir"/>
              </a:rPr>
              <a:t>NNI AOM Potentials</a:t>
            </a:r>
            <a:endParaRPr sz="1000" b="0" i="0" u="none" strike="noStrike" cap="none" dirty="0">
              <a:solidFill>
                <a:schemeClr val="lt1"/>
              </a:solidFill>
              <a:latin typeface="Avenir"/>
              <a:ea typeface="Avenir"/>
              <a:cs typeface="Avenir"/>
              <a:sym typeface="Avenir"/>
            </a:endParaRPr>
          </a:p>
        </p:txBody>
      </p:sp>
      <p:sp>
        <p:nvSpPr>
          <p:cNvPr id="62" name="Striped Right Arrow 61">
            <a:extLst>
              <a:ext uri="{FF2B5EF4-FFF2-40B4-BE49-F238E27FC236}">
                <a16:creationId xmlns:a16="http://schemas.microsoft.com/office/drawing/2014/main" id="{CF49DC7D-1882-714E-A5BD-3CF1493D2DBA}"/>
              </a:ext>
            </a:extLst>
          </p:cNvPr>
          <p:cNvSpPr/>
          <p:nvPr/>
        </p:nvSpPr>
        <p:spPr>
          <a:xfrm>
            <a:off x="5407701" y="5790761"/>
            <a:ext cx="1036894" cy="209158"/>
          </a:xfrm>
          <a:prstGeom prst="stripedRightArrow">
            <a:avLst/>
          </a:prstGeom>
          <a:solidFill>
            <a:srgbClr val="A00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Google Shape;882;p11">
            <a:extLst>
              <a:ext uri="{FF2B5EF4-FFF2-40B4-BE49-F238E27FC236}">
                <a16:creationId xmlns:a16="http://schemas.microsoft.com/office/drawing/2014/main" id="{D73FB20C-3A93-D441-BC2C-13730DE22EBD}"/>
              </a:ext>
            </a:extLst>
          </p:cNvPr>
          <p:cNvSpPr/>
          <p:nvPr/>
        </p:nvSpPr>
        <p:spPr>
          <a:xfrm>
            <a:off x="10121820" y="5275689"/>
            <a:ext cx="1403608" cy="1183345"/>
          </a:xfrm>
          <a:prstGeom prst="rect">
            <a:avLst/>
          </a:prstGeom>
          <a:noFill/>
          <a:ln>
            <a:solidFill>
              <a:srgbClr val="000B4F"/>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400" b="0" i="0" u="none" strike="noStrike" cap="none" dirty="0">
              <a:solidFill>
                <a:srgbClr val="000B4F"/>
              </a:solidFill>
              <a:latin typeface="Arial"/>
              <a:ea typeface="Arial"/>
              <a:cs typeface="Arial"/>
              <a:sym typeface="Arial"/>
            </a:endParaRPr>
          </a:p>
        </p:txBody>
      </p:sp>
      <p:sp>
        <p:nvSpPr>
          <p:cNvPr id="66" name="TextBox 65">
            <a:extLst>
              <a:ext uri="{FF2B5EF4-FFF2-40B4-BE49-F238E27FC236}">
                <a16:creationId xmlns:a16="http://schemas.microsoft.com/office/drawing/2014/main" id="{0458AE15-2630-1247-A232-B48D98E4AB40}"/>
              </a:ext>
            </a:extLst>
          </p:cNvPr>
          <p:cNvSpPr txBox="1"/>
          <p:nvPr/>
        </p:nvSpPr>
        <p:spPr>
          <a:xfrm>
            <a:off x="10138513" y="5314467"/>
            <a:ext cx="1403608" cy="692497"/>
          </a:xfrm>
          <a:prstGeom prst="rect">
            <a:avLst/>
          </a:prstGeom>
          <a:noFill/>
        </p:spPr>
        <p:txBody>
          <a:bodyPr wrap="square" rtlCol="0">
            <a:spAutoFit/>
          </a:bodyPr>
          <a:lstStyle/>
          <a:p>
            <a:pPr algn="ctr"/>
            <a:r>
              <a:rPr lang="en-US" sz="1300" dirty="0">
                <a:solidFill>
                  <a:srgbClr val="000B4F"/>
                </a:solidFill>
                <a:latin typeface="Avenir Book" panose="02000503020000020003" pitchFamily="2" charset="0"/>
              </a:rPr>
              <a:t>POTENTIAL REVENUE: </a:t>
            </a:r>
          </a:p>
          <a:p>
            <a:pPr algn="ctr"/>
            <a:r>
              <a:rPr lang="en-US" sz="1300" dirty="0">
                <a:solidFill>
                  <a:srgbClr val="000B4F"/>
                </a:solidFill>
                <a:latin typeface="Avenir Book" panose="02000503020000020003" pitchFamily="2" charset="0"/>
              </a:rPr>
              <a:t>&gt; $17 Billion*</a:t>
            </a:r>
          </a:p>
        </p:txBody>
      </p:sp>
      <p:sp>
        <p:nvSpPr>
          <p:cNvPr id="69" name="Google Shape;791;g7230634d76_0_6">
            <a:extLst>
              <a:ext uri="{FF2B5EF4-FFF2-40B4-BE49-F238E27FC236}">
                <a16:creationId xmlns:a16="http://schemas.microsoft.com/office/drawing/2014/main" id="{B7A4A5CE-66C8-7143-8D65-CFB40585A202}"/>
              </a:ext>
            </a:extLst>
          </p:cNvPr>
          <p:cNvSpPr txBox="1"/>
          <p:nvPr/>
        </p:nvSpPr>
        <p:spPr>
          <a:xfrm>
            <a:off x="5411445" y="5486862"/>
            <a:ext cx="948307" cy="42520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A00305"/>
                </a:solidFill>
                <a:latin typeface="Avenir"/>
                <a:ea typeface="Avenir"/>
                <a:cs typeface="Avenir"/>
                <a:sym typeface="Avenir"/>
              </a:rPr>
              <a:t>Impact</a:t>
            </a:r>
            <a:endParaRPr dirty="0">
              <a:solidFill>
                <a:srgbClr val="A00305"/>
              </a:solidFill>
              <a:latin typeface="Avenir"/>
              <a:ea typeface="Avenir"/>
              <a:cs typeface="Avenir"/>
              <a:sym typeface="Avenir"/>
            </a:endParaRPr>
          </a:p>
        </p:txBody>
      </p:sp>
      <p:sp>
        <p:nvSpPr>
          <p:cNvPr id="72" name="Google Shape;882;p11">
            <a:extLst>
              <a:ext uri="{FF2B5EF4-FFF2-40B4-BE49-F238E27FC236}">
                <a16:creationId xmlns:a16="http://schemas.microsoft.com/office/drawing/2014/main" id="{420D894E-C8BD-DD40-89E6-F1754A9CFADE}"/>
              </a:ext>
            </a:extLst>
          </p:cNvPr>
          <p:cNvSpPr/>
          <p:nvPr/>
        </p:nvSpPr>
        <p:spPr>
          <a:xfrm>
            <a:off x="6580145" y="5275689"/>
            <a:ext cx="2254306" cy="468782"/>
          </a:xfrm>
          <a:prstGeom prst="rect">
            <a:avLst/>
          </a:prstGeom>
          <a:noFill/>
          <a:ln>
            <a:solidFill>
              <a:srgbClr val="000B4F"/>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dirty="0">
                <a:solidFill>
                  <a:srgbClr val="000B4F"/>
                </a:solidFill>
                <a:latin typeface="Avenir"/>
                <a:sym typeface="Avenir"/>
              </a:rPr>
              <a:t>Increase pool of NNI </a:t>
            </a:r>
            <a:r>
              <a:rPr lang="en-US" sz="1300">
                <a:solidFill>
                  <a:srgbClr val="000B4F"/>
                </a:solidFill>
                <a:latin typeface="Avenir"/>
                <a:sym typeface="Avenir"/>
              </a:rPr>
              <a:t>AOM Enthusiasts</a:t>
            </a:r>
            <a:endParaRPr sz="1400" i="0" u="none" strike="noStrike" cap="none" dirty="0">
              <a:solidFill>
                <a:srgbClr val="000B4F"/>
              </a:solidFill>
              <a:sym typeface="Arial"/>
            </a:endParaRPr>
          </a:p>
        </p:txBody>
      </p:sp>
      <p:sp>
        <p:nvSpPr>
          <p:cNvPr id="73" name="Google Shape;882;p11">
            <a:extLst>
              <a:ext uri="{FF2B5EF4-FFF2-40B4-BE49-F238E27FC236}">
                <a16:creationId xmlns:a16="http://schemas.microsoft.com/office/drawing/2014/main" id="{F5F24FB6-460B-A147-9512-5E8E527CB680}"/>
              </a:ext>
            </a:extLst>
          </p:cNvPr>
          <p:cNvSpPr/>
          <p:nvPr/>
        </p:nvSpPr>
        <p:spPr>
          <a:xfrm>
            <a:off x="6580145" y="5951166"/>
            <a:ext cx="2254306" cy="468782"/>
          </a:xfrm>
          <a:prstGeom prst="rect">
            <a:avLst/>
          </a:prstGeom>
          <a:noFill/>
          <a:ln>
            <a:solidFill>
              <a:srgbClr val="000B4F"/>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dirty="0">
                <a:solidFill>
                  <a:srgbClr val="000B4F"/>
                </a:solidFill>
                <a:latin typeface="Avenir"/>
                <a:sym typeface="Avenir"/>
              </a:rPr>
              <a:t>Establish relationships with more NNI AOM HCPs</a:t>
            </a:r>
            <a:endParaRPr sz="1400" i="0" u="none" strike="noStrike" cap="none" dirty="0">
              <a:solidFill>
                <a:srgbClr val="000B4F"/>
              </a:solidFill>
              <a:sym typeface="Arial"/>
            </a:endParaRPr>
          </a:p>
        </p:txBody>
      </p:sp>
      <p:grpSp>
        <p:nvGrpSpPr>
          <p:cNvPr id="6" name="Group 5">
            <a:extLst>
              <a:ext uri="{FF2B5EF4-FFF2-40B4-BE49-F238E27FC236}">
                <a16:creationId xmlns:a16="http://schemas.microsoft.com/office/drawing/2014/main" id="{4DC8DC9E-C249-5845-8FCC-DE32C6EEE0E1}"/>
              </a:ext>
            </a:extLst>
          </p:cNvPr>
          <p:cNvGrpSpPr/>
          <p:nvPr/>
        </p:nvGrpSpPr>
        <p:grpSpPr>
          <a:xfrm>
            <a:off x="5499856" y="1450684"/>
            <a:ext cx="832889" cy="1116034"/>
            <a:chOff x="5484264" y="1543103"/>
            <a:chExt cx="832889" cy="1116034"/>
          </a:xfrm>
        </p:grpSpPr>
        <p:cxnSp>
          <p:nvCxnSpPr>
            <p:cNvPr id="3" name="Elbow Connector 2">
              <a:extLst>
                <a:ext uri="{FF2B5EF4-FFF2-40B4-BE49-F238E27FC236}">
                  <a16:creationId xmlns:a16="http://schemas.microsoft.com/office/drawing/2014/main" id="{6295ACD8-8263-AE4B-B6BF-ED480C00B37C}"/>
                </a:ext>
              </a:extLst>
            </p:cNvPr>
            <p:cNvCxnSpPr>
              <a:cxnSpLocks/>
            </p:cNvCxnSpPr>
            <p:nvPr/>
          </p:nvCxnSpPr>
          <p:spPr>
            <a:xfrm rot="10800000" flipV="1">
              <a:off x="6304453" y="1543103"/>
              <a:ext cx="12700" cy="1116034"/>
            </a:xfrm>
            <a:prstGeom prst="bentConnector3">
              <a:avLst>
                <a:gd name="adj1" fmla="val 1800000"/>
              </a:avLst>
            </a:prstGeom>
            <a:ln w="28575">
              <a:solidFill>
                <a:srgbClr val="A0030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1FF11A9-279F-0745-9621-7E16F63BCC55}"/>
                </a:ext>
              </a:extLst>
            </p:cNvPr>
            <p:cNvCxnSpPr/>
            <p:nvPr/>
          </p:nvCxnSpPr>
          <p:spPr>
            <a:xfrm>
              <a:off x="5484264" y="2079630"/>
              <a:ext cx="588833" cy="10319"/>
            </a:xfrm>
            <a:prstGeom prst="line">
              <a:avLst/>
            </a:prstGeom>
            <a:ln w="28575">
              <a:solidFill>
                <a:srgbClr val="A00305"/>
              </a:solidFill>
            </a:ln>
          </p:spPr>
          <p:style>
            <a:lnRef idx="1">
              <a:schemeClr val="accent1"/>
            </a:lnRef>
            <a:fillRef idx="0">
              <a:schemeClr val="accent1"/>
            </a:fillRef>
            <a:effectRef idx="0">
              <a:schemeClr val="accent1"/>
            </a:effectRef>
            <a:fontRef idx="minor">
              <a:schemeClr val="tx1"/>
            </a:fontRef>
          </p:style>
        </p:cxnSp>
      </p:grpSp>
      <p:cxnSp>
        <p:nvCxnSpPr>
          <p:cNvPr id="74" name="Straight Connector 73">
            <a:extLst>
              <a:ext uri="{FF2B5EF4-FFF2-40B4-BE49-F238E27FC236}">
                <a16:creationId xmlns:a16="http://schemas.microsoft.com/office/drawing/2014/main" id="{82E99B2A-8939-5A4F-A12A-5BF7CD9D1DB2}"/>
              </a:ext>
            </a:extLst>
          </p:cNvPr>
          <p:cNvCxnSpPr>
            <a:cxnSpLocks/>
          </p:cNvCxnSpPr>
          <p:nvPr/>
        </p:nvCxnSpPr>
        <p:spPr>
          <a:xfrm>
            <a:off x="8378524" y="2588755"/>
            <a:ext cx="264653" cy="0"/>
          </a:xfrm>
          <a:prstGeom prst="line">
            <a:avLst/>
          </a:prstGeom>
          <a:ln w="28575">
            <a:solidFill>
              <a:srgbClr val="A00305"/>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CEC03C7-17EF-BB48-8B0A-C4DB389EF700}"/>
              </a:ext>
            </a:extLst>
          </p:cNvPr>
          <p:cNvCxnSpPr>
            <a:cxnSpLocks/>
          </p:cNvCxnSpPr>
          <p:nvPr/>
        </p:nvCxnSpPr>
        <p:spPr>
          <a:xfrm>
            <a:off x="8379735" y="1434892"/>
            <a:ext cx="264653" cy="0"/>
          </a:xfrm>
          <a:prstGeom prst="line">
            <a:avLst/>
          </a:prstGeom>
          <a:ln w="28575">
            <a:solidFill>
              <a:srgbClr val="A00305"/>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18069F8-1893-024B-B89B-5B8BE047C2DB}"/>
              </a:ext>
            </a:extLst>
          </p:cNvPr>
          <p:cNvCxnSpPr>
            <a:cxnSpLocks/>
          </p:cNvCxnSpPr>
          <p:nvPr/>
        </p:nvCxnSpPr>
        <p:spPr>
          <a:xfrm>
            <a:off x="8647182" y="1413434"/>
            <a:ext cx="0" cy="1188000"/>
          </a:xfrm>
          <a:prstGeom prst="line">
            <a:avLst/>
          </a:prstGeom>
          <a:ln w="28575">
            <a:solidFill>
              <a:srgbClr val="A00305"/>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937F44E-D0ED-3841-AC47-4A337E1C4199}"/>
              </a:ext>
            </a:extLst>
          </p:cNvPr>
          <p:cNvCxnSpPr/>
          <p:nvPr/>
        </p:nvCxnSpPr>
        <p:spPr>
          <a:xfrm>
            <a:off x="8658167" y="2011371"/>
            <a:ext cx="588273" cy="0"/>
          </a:xfrm>
          <a:prstGeom prst="straightConnector1">
            <a:avLst/>
          </a:prstGeom>
          <a:ln w="28575">
            <a:solidFill>
              <a:srgbClr val="A00305"/>
            </a:solidFill>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Social network">
            <a:extLst>
              <a:ext uri="{FF2B5EF4-FFF2-40B4-BE49-F238E27FC236}">
                <a16:creationId xmlns:a16="http://schemas.microsoft.com/office/drawing/2014/main" id="{D634152E-7601-054F-90B9-7C1362C67D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25802" y="1940375"/>
            <a:ext cx="746059" cy="746059"/>
          </a:xfrm>
          <a:prstGeom prst="rect">
            <a:avLst/>
          </a:prstGeom>
        </p:spPr>
      </p:pic>
      <p:grpSp>
        <p:nvGrpSpPr>
          <p:cNvPr id="85" name="Group 84">
            <a:extLst>
              <a:ext uri="{FF2B5EF4-FFF2-40B4-BE49-F238E27FC236}">
                <a16:creationId xmlns:a16="http://schemas.microsoft.com/office/drawing/2014/main" id="{337B84CE-FCEE-BF40-956B-CC10D0E0A60D}"/>
              </a:ext>
            </a:extLst>
          </p:cNvPr>
          <p:cNvGrpSpPr/>
          <p:nvPr/>
        </p:nvGrpSpPr>
        <p:grpSpPr>
          <a:xfrm>
            <a:off x="9006966" y="3300749"/>
            <a:ext cx="1634993" cy="1480927"/>
            <a:chOff x="8711759" y="3563447"/>
            <a:chExt cx="1634993" cy="1480927"/>
          </a:xfrm>
        </p:grpSpPr>
        <p:sp>
          <p:nvSpPr>
            <p:cNvPr id="40" name="Google Shape;882;p11">
              <a:extLst>
                <a:ext uri="{FF2B5EF4-FFF2-40B4-BE49-F238E27FC236}">
                  <a16:creationId xmlns:a16="http://schemas.microsoft.com/office/drawing/2014/main" id="{DC5A1E79-931D-7E4F-86B1-D106539F7208}"/>
                </a:ext>
              </a:extLst>
            </p:cNvPr>
            <p:cNvSpPr/>
            <p:nvPr/>
          </p:nvSpPr>
          <p:spPr>
            <a:xfrm>
              <a:off x="8711759" y="3563447"/>
              <a:ext cx="1634993" cy="392104"/>
            </a:xfrm>
            <a:prstGeom prst="rect">
              <a:avLst/>
            </a:prstGeom>
            <a:noFill/>
            <a:ln>
              <a:solidFill>
                <a:srgbClr val="000B4F"/>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dirty="0">
                  <a:solidFill>
                    <a:srgbClr val="000B4F"/>
                  </a:solidFill>
                  <a:latin typeface="Avenir"/>
                  <a:sym typeface="Avenir"/>
                </a:rPr>
                <a:t>RANKS 16 -30</a:t>
              </a:r>
              <a:endParaRPr sz="1400" b="0" i="0" u="none" strike="noStrike" cap="none" dirty="0">
                <a:solidFill>
                  <a:srgbClr val="000B4F"/>
                </a:solidFill>
                <a:sym typeface="Arial"/>
              </a:endParaRPr>
            </a:p>
          </p:txBody>
        </p:sp>
        <p:sp>
          <p:nvSpPr>
            <p:cNvPr id="52" name="Google Shape;720;p8">
              <a:extLst>
                <a:ext uri="{FF2B5EF4-FFF2-40B4-BE49-F238E27FC236}">
                  <a16:creationId xmlns:a16="http://schemas.microsoft.com/office/drawing/2014/main" id="{09220531-4A23-4848-828B-731C39EA317F}"/>
                </a:ext>
              </a:extLst>
            </p:cNvPr>
            <p:cNvSpPr/>
            <p:nvPr/>
          </p:nvSpPr>
          <p:spPr>
            <a:xfrm>
              <a:off x="8912346" y="4397350"/>
              <a:ext cx="1233817" cy="647024"/>
            </a:xfrm>
            <a:prstGeom prst="flowChartConnector">
              <a:avLst/>
            </a:prstGeom>
            <a:solidFill>
              <a:schemeClr val="tx1">
                <a:lumMod val="65000"/>
                <a:lumOff val="3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200" dirty="0">
                  <a:solidFill>
                    <a:schemeClr val="lt1"/>
                  </a:solidFill>
                  <a:latin typeface="Avenir"/>
                  <a:ea typeface="Avenir"/>
                  <a:cs typeface="Avenir"/>
                  <a:sym typeface="Avenir"/>
                </a:rPr>
                <a:t>NNI AOM Hopeless</a:t>
              </a:r>
              <a:endParaRPr sz="1200" b="0" i="0" u="none" strike="noStrike" cap="none" dirty="0">
                <a:solidFill>
                  <a:schemeClr val="lt1"/>
                </a:solidFill>
                <a:latin typeface="Avenir"/>
                <a:ea typeface="Avenir"/>
                <a:cs typeface="Avenir"/>
                <a:sym typeface="Avenir"/>
              </a:endParaRPr>
            </a:p>
          </p:txBody>
        </p:sp>
      </p:grpSp>
      <p:sp>
        <p:nvSpPr>
          <p:cNvPr id="100" name="Striped Right Arrow 99">
            <a:extLst>
              <a:ext uri="{FF2B5EF4-FFF2-40B4-BE49-F238E27FC236}">
                <a16:creationId xmlns:a16="http://schemas.microsoft.com/office/drawing/2014/main" id="{20404134-90D5-B647-B0F7-FDB866430413}"/>
              </a:ext>
            </a:extLst>
          </p:cNvPr>
          <p:cNvSpPr/>
          <p:nvPr/>
        </p:nvSpPr>
        <p:spPr>
          <a:xfrm>
            <a:off x="8970002" y="5742008"/>
            <a:ext cx="1036894" cy="209158"/>
          </a:xfrm>
          <a:prstGeom prst="stripedRightArrow">
            <a:avLst/>
          </a:prstGeom>
          <a:solidFill>
            <a:srgbClr val="A00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Graphic 98" descr="Coins">
            <a:extLst>
              <a:ext uri="{FF2B5EF4-FFF2-40B4-BE49-F238E27FC236}">
                <a16:creationId xmlns:a16="http://schemas.microsoft.com/office/drawing/2014/main" id="{8FFB1CAF-FC97-034F-A50A-9A41F62833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92474" y="5933265"/>
            <a:ext cx="462299" cy="462299"/>
          </a:xfrm>
          <a:prstGeom prst="rect">
            <a:avLst/>
          </a:prstGeom>
        </p:spPr>
      </p:pic>
      <p:grpSp>
        <p:nvGrpSpPr>
          <p:cNvPr id="122" name="Group 121">
            <a:extLst>
              <a:ext uri="{FF2B5EF4-FFF2-40B4-BE49-F238E27FC236}">
                <a16:creationId xmlns:a16="http://schemas.microsoft.com/office/drawing/2014/main" id="{7E3F456A-4904-064B-8562-44328A97B711}"/>
              </a:ext>
            </a:extLst>
          </p:cNvPr>
          <p:cNvGrpSpPr/>
          <p:nvPr/>
        </p:nvGrpSpPr>
        <p:grpSpPr>
          <a:xfrm>
            <a:off x="1510524" y="3233888"/>
            <a:ext cx="5770383" cy="1520345"/>
            <a:chOff x="259263" y="3520158"/>
            <a:chExt cx="5770383" cy="1520345"/>
          </a:xfrm>
        </p:grpSpPr>
        <p:sp>
          <p:nvSpPr>
            <p:cNvPr id="39" name="Google Shape;882;p11">
              <a:extLst>
                <a:ext uri="{FF2B5EF4-FFF2-40B4-BE49-F238E27FC236}">
                  <a16:creationId xmlns:a16="http://schemas.microsoft.com/office/drawing/2014/main" id="{97458331-AC0D-8C4F-9999-04A499DB2592}"/>
                </a:ext>
              </a:extLst>
            </p:cNvPr>
            <p:cNvSpPr/>
            <p:nvPr/>
          </p:nvSpPr>
          <p:spPr>
            <a:xfrm>
              <a:off x="2428785" y="3520158"/>
              <a:ext cx="1634993" cy="392104"/>
            </a:xfrm>
            <a:prstGeom prst="rect">
              <a:avLst/>
            </a:prstGeom>
            <a:noFill/>
            <a:ln>
              <a:solidFill>
                <a:srgbClr val="000B4F"/>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dirty="0">
                  <a:solidFill>
                    <a:srgbClr val="000B4F"/>
                  </a:solidFill>
                  <a:latin typeface="Avenir"/>
                  <a:sym typeface="Avenir"/>
                </a:rPr>
                <a:t>RANKS 1 -15</a:t>
              </a:r>
              <a:endParaRPr sz="1400" b="0" i="0" u="none" strike="noStrike" cap="none" dirty="0">
                <a:solidFill>
                  <a:srgbClr val="000B4F"/>
                </a:solidFill>
                <a:sym typeface="Arial"/>
              </a:endParaRPr>
            </a:p>
          </p:txBody>
        </p:sp>
        <p:sp>
          <p:nvSpPr>
            <p:cNvPr id="46" name="Google Shape;720;p8">
              <a:extLst>
                <a:ext uri="{FF2B5EF4-FFF2-40B4-BE49-F238E27FC236}">
                  <a16:creationId xmlns:a16="http://schemas.microsoft.com/office/drawing/2014/main" id="{F637579E-8E2E-464E-B648-6BCCA67BA338}"/>
                </a:ext>
              </a:extLst>
            </p:cNvPr>
            <p:cNvSpPr/>
            <p:nvPr/>
          </p:nvSpPr>
          <p:spPr>
            <a:xfrm>
              <a:off x="259263" y="4389851"/>
              <a:ext cx="1381101" cy="647024"/>
            </a:xfrm>
            <a:prstGeom prst="flowChartConnector">
              <a:avLst/>
            </a:prstGeom>
            <a:solidFill>
              <a:schemeClr val="tx1">
                <a:lumMod val="65000"/>
                <a:lumOff val="3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200" dirty="0">
                  <a:solidFill>
                    <a:schemeClr val="lt1"/>
                  </a:solidFill>
                  <a:latin typeface="Avenir"/>
                  <a:ea typeface="Avenir"/>
                  <a:cs typeface="Avenir"/>
                  <a:sym typeface="Avenir"/>
                </a:rPr>
                <a:t>NNI AOM Enthusiasts</a:t>
              </a:r>
              <a:endParaRPr sz="1200" b="0" i="0" u="none" strike="noStrike" cap="none" dirty="0">
                <a:solidFill>
                  <a:schemeClr val="lt1"/>
                </a:solidFill>
                <a:latin typeface="Avenir"/>
                <a:ea typeface="Avenir"/>
                <a:cs typeface="Avenir"/>
                <a:sym typeface="Avenir"/>
              </a:endParaRPr>
            </a:p>
          </p:txBody>
        </p:sp>
        <p:sp>
          <p:nvSpPr>
            <p:cNvPr id="47" name="Google Shape;720;p8">
              <a:extLst>
                <a:ext uri="{FF2B5EF4-FFF2-40B4-BE49-F238E27FC236}">
                  <a16:creationId xmlns:a16="http://schemas.microsoft.com/office/drawing/2014/main" id="{05732039-E4A6-ED4B-B74F-E87BAC5B5474}"/>
                </a:ext>
              </a:extLst>
            </p:cNvPr>
            <p:cNvSpPr/>
            <p:nvPr/>
          </p:nvSpPr>
          <p:spPr>
            <a:xfrm>
              <a:off x="1708477" y="4385474"/>
              <a:ext cx="1582087" cy="647024"/>
            </a:xfrm>
            <a:prstGeom prst="flowChartConnector">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200" dirty="0">
                  <a:solidFill>
                    <a:schemeClr val="lt1"/>
                  </a:solidFill>
                  <a:latin typeface="Avenir"/>
                  <a:ea typeface="Avenir"/>
                  <a:cs typeface="Avenir"/>
                  <a:sym typeface="Avenir"/>
                </a:rPr>
                <a:t>NNI AOM Convertibles</a:t>
              </a:r>
              <a:endParaRPr sz="1200" b="0" i="0" u="none" strike="noStrike" cap="none" dirty="0">
                <a:solidFill>
                  <a:schemeClr val="lt1"/>
                </a:solidFill>
                <a:latin typeface="Avenir"/>
                <a:ea typeface="Avenir"/>
                <a:cs typeface="Avenir"/>
                <a:sym typeface="Avenir"/>
              </a:endParaRPr>
            </a:p>
          </p:txBody>
        </p:sp>
        <p:sp>
          <p:nvSpPr>
            <p:cNvPr id="48" name="Google Shape;720;p8">
              <a:extLst>
                <a:ext uri="{FF2B5EF4-FFF2-40B4-BE49-F238E27FC236}">
                  <a16:creationId xmlns:a16="http://schemas.microsoft.com/office/drawing/2014/main" id="{CA4BDF2B-867C-8A4F-9EA1-F1A662751DF1}"/>
                </a:ext>
              </a:extLst>
            </p:cNvPr>
            <p:cNvSpPr/>
            <p:nvPr/>
          </p:nvSpPr>
          <p:spPr>
            <a:xfrm>
              <a:off x="3358678" y="4390302"/>
              <a:ext cx="1233817" cy="647024"/>
            </a:xfrm>
            <a:prstGeom prst="flowChartConnector">
              <a:avLst/>
            </a:prstGeom>
            <a:solidFill>
              <a:schemeClr val="tx1">
                <a:lumMod val="65000"/>
                <a:lumOff val="3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200" dirty="0">
                  <a:solidFill>
                    <a:schemeClr val="lt1"/>
                  </a:solidFill>
                  <a:latin typeface="Avenir"/>
                  <a:ea typeface="Avenir"/>
                  <a:cs typeface="Avenir"/>
                  <a:sym typeface="Avenir"/>
                </a:rPr>
                <a:t>NNI AOM  Potentials</a:t>
              </a:r>
              <a:endParaRPr sz="1200" b="0" i="0" u="none" strike="noStrike" cap="none" dirty="0">
                <a:solidFill>
                  <a:schemeClr val="lt1"/>
                </a:solidFill>
                <a:latin typeface="Avenir"/>
                <a:ea typeface="Avenir"/>
                <a:cs typeface="Avenir"/>
                <a:sym typeface="Avenir"/>
              </a:endParaRPr>
            </a:p>
          </p:txBody>
        </p:sp>
        <p:sp>
          <p:nvSpPr>
            <p:cNvPr id="49" name="Google Shape;720;p8">
              <a:extLst>
                <a:ext uri="{FF2B5EF4-FFF2-40B4-BE49-F238E27FC236}">
                  <a16:creationId xmlns:a16="http://schemas.microsoft.com/office/drawing/2014/main" id="{8A2CE2EC-A096-784D-9DE4-9052CE3EAA02}"/>
                </a:ext>
              </a:extLst>
            </p:cNvPr>
            <p:cNvSpPr/>
            <p:nvPr/>
          </p:nvSpPr>
          <p:spPr>
            <a:xfrm>
              <a:off x="4795829" y="4393479"/>
              <a:ext cx="1233817" cy="647024"/>
            </a:xfrm>
            <a:prstGeom prst="flowChartConnector">
              <a:avLst/>
            </a:prstGeom>
            <a:solidFill>
              <a:schemeClr val="tx1">
                <a:lumMod val="65000"/>
                <a:lumOff val="3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200" dirty="0">
                  <a:solidFill>
                    <a:schemeClr val="lt1"/>
                  </a:solidFill>
                  <a:latin typeface="Avenir"/>
                  <a:ea typeface="Avenir"/>
                  <a:cs typeface="Avenir"/>
                  <a:sym typeface="Avenir"/>
                </a:rPr>
                <a:t>NNI AOM Rejects</a:t>
              </a:r>
              <a:endParaRPr sz="1200" b="0" i="0" u="none" strike="noStrike" cap="none" dirty="0">
                <a:solidFill>
                  <a:schemeClr val="lt1"/>
                </a:solidFill>
                <a:latin typeface="Avenir"/>
                <a:ea typeface="Avenir"/>
                <a:cs typeface="Avenir"/>
                <a:sym typeface="Avenir"/>
              </a:endParaRPr>
            </a:p>
          </p:txBody>
        </p:sp>
        <p:grpSp>
          <p:nvGrpSpPr>
            <p:cNvPr id="121" name="Group 120">
              <a:extLst>
                <a:ext uri="{FF2B5EF4-FFF2-40B4-BE49-F238E27FC236}">
                  <a16:creationId xmlns:a16="http://schemas.microsoft.com/office/drawing/2014/main" id="{D7BEE1A3-CC7E-E143-BCAC-A6B85F8AAA8A}"/>
                </a:ext>
              </a:extLst>
            </p:cNvPr>
            <p:cNvGrpSpPr/>
            <p:nvPr/>
          </p:nvGrpSpPr>
          <p:grpSpPr>
            <a:xfrm>
              <a:off x="1036659" y="3964573"/>
              <a:ext cx="4419243" cy="415588"/>
              <a:chOff x="1052664" y="4008832"/>
              <a:chExt cx="4419243" cy="415588"/>
            </a:xfrm>
          </p:grpSpPr>
          <p:grpSp>
            <p:nvGrpSpPr>
              <p:cNvPr id="111" name="Group 110">
                <a:extLst>
                  <a:ext uri="{FF2B5EF4-FFF2-40B4-BE49-F238E27FC236}">
                    <a16:creationId xmlns:a16="http://schemas.microsoft.com/office/drawing/2014/main" id="{98BA8498-2DEA-244A-BC65-458D49F32F8F}"/>
                  </a:ext>
                </a:extLst>
              </p:cNvPr>
              <p:cNvGrpSpPr/>
              <p:nvPr/>
            </p:nvGrpSpPr>
            <p:grpSpPr>
              <a:xfrm rot="5400000">
                <a:off x="3055564" y="2005932"/>
                <a:ext cx="413443" cy="4419243"/>
                <a:chOff x="7657316" y="2545405"/>
                <a:chExt cx="413443" cy="1116034"/>
              </a:xfrm>
            </p:grpSpPr>
            <p:cxnSp>
              <p:nvCxnSpPr>
                <p:cNvPr id="112" name="Elbow Connector 111">
                  <a:extLst>
                    <a:ext uri="{FF2B5EF4-FFF2-40B4-BE49-F238E27FC236}">
                      <a16:creationId xmlns:a16="http://schemas.microsoft.com/office/drawing/2014/main" id="{E4FC632A-C9CE-FD4D-9436-088CECFDDA5E}"/>
                    </a:ext>
                  </a:extLst>
                </p:cNvPr>
                <p:cNvCxnSpPr>
                  <a:cxnSpLocks/>
                </p:cNvCxnSpPr>
                <p:nvPr/>
              </p:nvCxnSpPr>
              <p:spPr>
                <a:xfrm rot="10800000" flipV="1">
                  <a:off x="8058059" y="2545405"/>
                  <a:ext cx="12700" cy="1116034"/>
                </a:xfrm>
                <a:prstGeom prst="bentConnector3">
                  <a:avLst>
                    <a:gd name="adj1" fmla="val 1800000"/>
                  </a:avLst>
                </a:prstGeom>
                <a:ln w="28575">
                  <a:solidFill>
                    <a:srgbClr val="A0030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4C04997-D6AB-E74B-9F96-D2BF925A585E}"/>
                    </a:ext>
                  </a:extLst>
                </p:cNvPr>
                <p:cNvCxnSpPr>
                  <a:cxnSpLocks/>
                </p:cNvCxnSpPr>
                <p:nvPr/>
              </p:nvCxnSpPr>
              <p:spPr>
                <a:xfrm rot="16200000">
                  <a:off x="7747316" y="3014155"/>
                  <a:ext cx="0" cy="180000"/>
                </a:xfrm>
                <a:prstGeom prst="line">
                  <a:avLst/>
                </a:prstGeom>
                <a:ln w="28575">
                  <a:solidFill>
                    <a:srgbClr val="A00305"/>
                  </a:solidFill>
                </a:ln>
              </p:spPr>
              <p:style>
                <a:lnRef idx="1">
                  <a:schemeClr val="accent1"/>
                </a:lnRef>
                <a:fillRef idx="0">
                  <a:schemeClr val="accent1"/>
                </a:fillRef>
                <a:effectRef idx="0">
                  <a:schemeClr val="accent1"/>
                </a:effectRef>
                <a:fontRef idx="minor">
                  <a:schemeClr val="tx1"/>
                </a:fontRef>
              </p:style>
            </p:cxnSp>
          </p:grpSp>
          <p:cxnSp>
            <p:nvCxnSpPr>
              <p:cNvPr id="116" name="Straight Arrow Connector 115">
                <a:extLst>
                  <a:ext uri="{FF2B5EF4-FFF2-40B4-BE49-F238E27FC236}">
                    <a16:creationId xmlns:a16="http://schemas.microsoft.com/office/drawing/2014/main" id="{08BB58C2-32FB-684B-A84E-6B3DB350C75E}"/>
                  </a:ext>
                </a:extLst>
              </p:cNvPr>
              <p:cNvCxnSpPr>
                <a:cxnSpLocks/>
              </p:cNvCxnSpPr>
              <p:nvPr/>
            </p:nvCxnSpPr>
            <p:spPr>
              <a:xfrm>
                <a:off x="2559786" y="4208420"/>
                <a:ext cx="0" cy="216000"/>
              </a:xfrm>
              <a:prstGeom prst="straightConnector1">
                <a:avLst/>
              </a:prstGeom>
              <a:ln w="28575">
                <a:solidFill>
                  <a:srgbClr val="A00305"/>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7B13D7B-1E08-E046-BD7C-16E5C983B5ED}"/>
                  </a:ext>
                </a:extLst>
              </p:cNvPr>
              <p:cNvCxnSpPr>
                <a:cxnSpLocks/>
              </p:cNvCxnSpPr>
              <p:nvPr/>
            </p:nvCxnSpPr>
            <p:spPr>
              <a:xfrm>
                <a:off x="3954579" y="4193442"/>
                <a:ext cx="0" cy="216000"/>
              </a:xfrm>
              <a:prstGeom prst="straightConnector1">
                <a:avLst/>
              </a:prstGeom>
              <a:ln w="28575">
                <a:solidFill>
                  <a:srgbClr val="A00305"/>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20" name="Straight Arrow Connector 119">
            <a:extLst>
              <a:ext uri="{FF2B5EF4-FFF2-40B4-BE49-F238E27FC236}">
                <a16:creationId xmlns:a16="http://schemas.microsoft.com/office/drawing/2014/main" id="{134AB2B1-79D6-B945-86F5-EE611FFBFEA4}"/>
              </a:ext>
            </a:extLst>
          </p:cNvPr>
          <p:cNvCxnSpPr>
            <a:cxnSpLocks/>
          </p:cNvCxnSpPr>
          <p:nvPr/>
        </p:nvCxnSpPr>
        <p:spPr>
          <a:xfrm>
            <a:off x="9809611" y="3801242"/>
            <a:ext cx="0" cy="252000"/>
          </a:xfrm>
          <a:prstGeom prst="straightConnector1">
            <a:avLst/>
          </a:prstGeom>
          <a:ln w="28575">
            <a:solidFill>
              <a:srgbClr val="A00305"/>
            </a:solidFill>
            <a:tailEnd type="triangle"/>
          </a:ln>
        </p:spPr>
        <p:style>
          <a:lnRef idx="1">
            <a:schemeClr val="accent1"/>
          </a:lnRef>
          <a:fillRef idx="0">
            <a:schemeClr val="accent1"/>
          </a:fillRef>
          <a:effectRef idx="0">
            <a:schemeClr val="accent1"/>
          </a:effectRef>
          <a:fontRef idx="minor">
            <a:schemeClr val="tx1"/>
          </a:fontRef>
        </p:style>
      </p:cxnSp>
      <p:sp>
        <p:nvSpPr>
          <p:cNvPr id="124" name="Google Shape;791;g7230634d76_0_6">
            <a:extLst>
              <a:ext uri="{FF2B5EF4-FFF2-40B4-BE49-F238E27FC236}">
                <a16:creationId xmlns:a16="http://schemas.microsoft.com/office/drawing/2014/main" id="{704867AE-47C4-F74C-895B-C3E226F7C6CD}"/>
              </a:ext>
            </a:extLst>
          </p:cNvPr>
          <p:cNvSpPr txBox="1"/>
          <p:nvPr/>
        </p:nvSpPr>
        <p:spPr>
          <a:xfrm>
            <a:off x="9014295" y="5432145"/>
            <a:ext cx="948307" cy="42520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A00305"/>
                </a:solidFill>
                <a:latin typeface="Avenir"/>
                <a:ea typeface="Avenir"/>
                <a:cs typeface="Avenir"/>
                <a:sym typeface="Avenir"/>
              </a:rPr>
              <a:t>Result</a:t>
            </a:r>
            <a:endParaRPr dirty="0">
              <a:solidFill>
                <a:srgbClr val="A00305"/>
              </a:solidFill>
              <a:latin typeface="Avenir"/>
              <a:ea typeface="Avenir"/>
              <a:cs typeface="Avenir"/>
              <a:sym typeface="Avenir"/>
            </a:endParaRPr>
          </a:p>
        </p:txBody>
      </p:sp>
      <p:sp>
        <p:nvSpPr>
          <p:cNvPr id="125" name="Google Shape;791;g7230634d76_0_6">
            <a:extLst>
              <a:ext uri="{FF2B5EF4-FFF2-40B4-BE49-F238E27FC236}">
                <a16:creationId xmlns:a16="http://schemas.microsoft.com/office/drawing/2014/main" id="{DF8415F1-891B-B24D-822F-70B74A8E08B2}"/>
              </a:ext>
            </a:extLst>
          </p:cNvPr>
          <p:cNvSpPr txBox="1"/>
          <p:nvPr/>
        </p:nvSpPr>
        <p:spPr>
          <a:xfrm>
            <a:off x="2981473" y="5485480"/>
            <a:ext cx="1166512" cy="42520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A00305"/>
                </a:solidFill>
                <a:latin typeface="Avenir"/>
                <a:ea typeface="Avenir"/>
                <a:cs typeface="Avenir"/>
                <a:sym typeface="Avenir"/>
              </a:rPr>
              <a:t>Directed To</a:t>
            </a:r>
            <a:endParaRPr dirty="0">
              <a:solidFill>
                <a:srgbClr val="A00305"/>
              </a:solidFill>
              <a:latin typeface="Avenir"/>
              <a:ea typeface="Avenir"/>
              <a:cs typeface="Avenir"/>
              <a:sym typeface="Avenir"/>
            </a:endParaRPr>
          </a:p>
        </p:txBody>
      </p:sp>
      <p:sp>
        <p:nvSpPr>
          <p:cNvPr id="2" name="TextBox 1">
            <a:extLst>
              <a:ext uri="{FF2B5EF4-FFF2-40B4-BE49-F238E27FC236}">
                <a16:creationId xmlns:a16="http://schemas.microsoft.com/office/drawing/2014/main" id="{4BBE99C6-6146-C04C-8318-A8DE9460A3E4}"/>
              </a:ext>
            </a:extLst>
          </p:cNvPr>
          <p:cNvSpPr txBox="1"/>
          <p:nvPr/>
        </p:nvSpPr>
        <p:spPr>
          <a:xfrm>
            <a:off x="746695" y="6459034"/>
            <a:ext cx="10837459" cy="301236"/>
          </a:xfrm>
          <a:prstGeom prst="rect">
            <a:avLst/>
          </a:prstGeom>
          <a:noFill/>
        </p:spPr>
        <p:txBody>
          <a:bodyPr wrap="square" rtlCol="0">
            <a:spAutoFit/>
          </a:bodyPr>
          <a:lstStyle/>
          <a:p>
            <a:pPr lvl="0" algn="r">
              <a:lnSpc>
                <a:spcPct val="150000"/>
              </a:lnSpc>
              <a:buSzPts val="1300"/>
            </a:pPr>
            <a:r>
              <a:rPr lang="en-US" sz="1000" i="1" dirty="0">
                <a:solidFill>
                  <a:srgbClr val="000B4F"/>
                </a:solidFill>
              </a:rPr>
              <a:t>* Assumptions: 1) </a:t>
            </a:r>
            <a:r>
              <a:rPr lang="en-US" sz="1000" i="1" dirty="0" err="1">
                <a:solidFill>
                  <a:srgbClr val="000B4F"/>
                </a:solidFill>
                <a:latin typeface="Avenir"/>
                <a:sym typeface="Avenir"/>
              </a:rPr>
              <a:t>Saxenda’s</a:t>
            </a:r>
            <a:r>
              <a:rPr lang="en-US" sz="1000" i="1" dirty="0">
                <a:solidFill>
                  <a:srgbClr val="000B4F"/>
                </a:solidFill>
                <a:latin typeface="Avenir"/>
                <a:sym typeface="Avenir"/>
              </a:rPr>
              <a:t> lifetime value of $6,300 2) Stay-time of at least 6 months 3) Target 20% market share (Increase from current 6%)</a:t>
            </a:r>
            <a:r>
              <a:rPr lang="en-US" sz="1000" i="1" dirty="0">
                <a:solidFill>
                  <a:srgbClr val="000B4F"/>
                </a:solidFill>
              </a:rPr>
              <a:t> </a:t>
            </a:r>
          </a:p>
        </p:txBody>
      </p:sp>
    </p:spTree>
    <p:extLst>
      <p:ext uri="{BB962C8B-B14F-4D97-AF65-F5344CB8AC3E}">
        <p14:creationId xmlns:p14="http://schemas.microsoft.com/office/powerpoint/2010/main" val="4005575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C6A9E9-F182-9C48-946B-AAD88D61EE91}"/>
              </a:ext>
            </a:extLst>
          </p:cNvPr>
          <p:cNvGraphicFramePr>
            <a:graphicFrameLocks noChangeAspect="1"/>
          </p:cNvGraphicFramePr>
          <p:nvPr>
            <p:custDataLst>
              <p:tags r:id="rId2"/>
            </p:custDataLst>
            <p:extLst>
              <p:ext uri="{D42A27DB-BD31-4B8C-83A1-F6EECF244321}">
                <p14:modId xmlns:p14="http://schemas.microsoft.com/office/powerpoint/2010/main" val="375589887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9624" name="think-cell Slide" r:id="rId5" imgW="7772400" imgH="10058400" progId="TCLayout.ActiveDocument.1">
                  <p:embed/>
                </p:oleObj>
              </mc:Choice>
              <mc:Fallback>
                <p:oleObj name="think-cell Slide" r:id="rId5" imgW="7772400" imgH="10058400" progId="TCLayout.ActiveDocument.1">
                  <p:embed/>
                  <p:pic>
                    <p:nvPicPr>
                      <p:cNvPr id="2" name="Object 1" hidden="1">
                        <a:extLst>
                          <a:ext uri="{FF2B5EF4-FFF2-40B4-BE49-F238E27FC236}">
                            <a16:creationId xmlns:a16="http://schemas.microsoft.com/office/drawing/2014/main" id="{DAC6A9E9-F182-9C48-946B-AAD88D61EE91}"/>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7" name="Google Shape;906;p12">
            <a:extLst>
              <a:ext uri="{FF2B5EF4-FFF2-40B4-BE49-F238E27FC236}">
                <a16:creationId xmlns:a16="http://schemas.microsoft.com/office/drawing/2014/main" id="{439E5E0D-A920-2A48-8C9F-0FB3F50C42C3}"/>
              </a:ext>
            </a:extLst>
          </p:cNvPr>
          <p:cNvPicPr preferRelativeResize="0"/>
          <p:nvPr/>
        </p:nvPicPr>
        <p:blipFill rotWithShape="1">
          <a:blip r:embed="rId7">
            <a:alphaModFix/>
          </a:blip>
          <a:srcRect/>
          <a:stretch/>
        </p:blipFill>
        <p:spPr>
          <a:xfrm>
            <a:off x="6223689" y="1389710"/>
            <a:ext cx="5714503" cy="3703266"/>
          </a:xfrm>
          <a:prstGeom prst="rect">
            <a:avLst/>
          </a:prstGeom>
          <a:noFill/>
          <a:ln>
            <a:noFill/>
          </a:ln>
        </p:spPr>
      </p:pic>
      <p:pic>
        <p:nvPicPr>
          <p:cNvPr id="11" name="Google Shape;906;p12">
            <a:extLst>
              <a:ext uri="{FF2B5EF4-FFF2-40B4-BE49-F238E27FC236}">
                <a16:creationId xmlns:a16="http://schemas.microsoft.com/office/drawing/2014/main" id="{2F017C6A-D65C-C14D-8C3F-BFB3F9DF7F44}"/>
              </a:ext>
            </a:extLst>
          </p:cNvPr>
          <p:cNvPicPr preferRelativeResize="0"/>
          <p:nvPr/>
        </p:nvPicPr>
        <p:blipFill rotWithShape="1">
          <a:blip r:embed="rId7">
            <a:alphaModFix/>
          </a:blip>
          <a:srcRect/>
          <a:stretch/>
        </p:blipFill>
        <p:spPr>
          <a:xfrm>
            <a:off x="253810" y="1400998"/>
            <a:ext cx="5714503" cy="3703266"/>
          </a:xfrm>
          <a:prstGeom prst="rect">
            <a:avLst/>
          </a:prstGeom>
          <a:noFill/>
          <a:ln>
            <a:noFill/>
          </a:ln>
        </p:spPr>
      </p:pic>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sym typeface="Avenir"/>
              </a:rPr>
              <a:t>OUT OF POCKET COSTS</a:t>
            </a:r>
            <a:endParaRPr dirty="0"/>
          </a:p>
        </p:txBody>
      </p:sp>
      <p:pic>
        <p:nvPicPr>
          <p:cNvPr id="943" name="Google Shape;943;p46" descr="Related image"/>
          <p:cNvPicPr preferRelativeResize="0"/>
          <p:nvPr/>
        </p:nvPicPr>
        <p:blipFill rotWithShape="1">
          <a:blip r:embed="rId8">
            <a:alphaModFix/>
          </a:blip>
          <a:srcRect l="13545" r="13038" b="5988"/>
          <a:stretch/>
        </p:blipFill>
        <p:spPr>
          <a:xfrm>
            <a:off x="10836763" y="192659"/>
            <a:ext cx="732711" cy="491023"/>
          </a:xfrm>
          <a:prstGeom prst="rect">
            <a:avLst/>
          </a:prstGeom>
          <a:noFill/>
          <a:ln>
            <a:noFill/>
          </a:ln>
        </p:spPr>
      </p:pic>
      <p:grpSp>
        <p:nvGrpSpPr>
          <p:cNvPr id="21" name="Group 20">
            <a:extLst>
              <a:ext uri="{FF2B5EF4-FFF2-40B4-BE49-F238E27FC236}">
                <a16:creationId xmlns:a16="http://schemas.microsoft.com/office/drawing/2014/main" id="{14E6C1B4-FA28-0041-A026-4B5E5FC41363}"/>
              </a:ext>
            </a:extLst>
          </p:cNvPr>
          <p:cNvGrpSpPr/>
          <p:nvPr/>
        </p:nvGrpSpPr>
        <p:grpSpPr>
          <a:xfrm>
            <a:off x="598005" y="5560657"/>
            <a:ext cx="11225263" cy="450850"/>
            <a:chOff x="520954" y="5790189"/>
            <a:chExt cx="11225263" cy="450850"/>
          </a:xfrm>
        </p:grpSpPr>
        <p:sp>
          <p:nvSpPr>
            <p:cNvPr id="22" name="Google Shape;593;g721cabf459_1_75">
              <a:extLst>
                <a:ext uri="{FF2B5EF4-FFF2-40B4-BE49-F238E27FC236}">
                  <a16:creationId xmlns:a16="http://schemas.microsoft.com/office/drawing/2014/main" id="{92B3A981-F57F-4140-91F8-D9255E5BB656}"/>
                </a:ext>
              </a:extLst>
            </p:cNvPr>
            <p:cNvSpPr/>
            <p:nvPr/>
          </p:nvSpPr>
          <p:spPr>
            <a:xfrm>
              <a:off x="520954" y="5790189"/>
              <a:ext cx="11225263" cy="450850"/>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F4F4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23" name="Google Shape;594;g721cabf459_1_75">
              <a:extLst>
                <a:ext uri="{FF2B5EF4-FFF2-40B4-BE49-F238E27FC236}">
                  <a16:creationId xmlns:a16="http://schemas.microsoft.com/office/drawing/2014/main" id="{D377330E-1843-A748-BA75-602BCB7815C6}"/>
                </a:ext>
              </a:extLst>
            </p:cNvPr>
            <p:cNvSpPr txBox="1"/>
            <p:nvPr/>
          </p:nvSpPr>
          <p:spPr>
            <a:xfrm>
              <a:off x="1063733" y="5845052"/>
              <a:ext cx="10619700" cy="323100"/>
            </a:xfrm>
            <a:prstGeom prst="rect">
              <a:avLst/>
            </a:prstGeom>
            <a:noFill/>
            <a:ln>
              <a:noFill/>
            </a:ln>
          </p:spPr>
          <p:txBody>
            <a:bodyPr spcFirstLastPara="1" wrap="square" lIns="0" tIns="0" rIns="0" bIns="0" anchor="t" anchorCtr="0">
              <a:noAutofit/>
            </a:bodyPr>
            <a:lstStyle/>
            <a:p>
              <a:pPr marL="0" marR="0" lvl="0" indent="0" algn="l" rtl="0">
                <a:lnSpc>
                  <a:spcPct val="139733"/>
                </a:lnSpc>
                <a:spcBef>
                  <a:spcPts val="0"/>
                </a:spcBef>
                <a:spcAft>
                  <a:spcPts val="0"/>
                </a:spcAft>
                <a:buClr>
                  <a:srgbClr val="000000"/>
                </a:buClr>
                <a:buSzPts val="1500"/>
                <a:buFont typeface="Arial"/>
                <a:buNone/>
              </a:pPr>
              <a:r>
                <a:rPr lang="en-US" dirty="0">
                  <a:solidFill>
                    <a:srgbClr val="242852"/>
                  </a:solidFill>
                  <a:latin typeface="Avenir Book" panose="02000503020000020003" pitchFamily="2" charset="0"/>
                </a:rPr>
                <a:t>OPC for Groups 1 and 2 for Saxenda and Other Branded AOMs are direct opposites</a:t>
              </a:r>
              <a:endParaRPr sz="1400" b="0" i="0" u="none" strike="noStrike" cap="none" dirty="0">
                <a:solidFill>
                  <a:srgbClr val="242852"/>
                </a:solidFill>
                <a:latin typeface="Avenir Book" panose="02000503020000020003" pitchFamily="2" charset="0"/>
                <a:sym typeface="Arial"/>
              </a:endParaRPr>
            </a:p>
          </p:txBody>
        </p:sp>
        <p:pic>
          <p:nvPicPr>
            <p:cNvPr id="24" name="Graphic 23" descr="Key">
              <a:extLst>
                <a:ext uri="{FF2B5EF4-FFF2-40B4-BE49-F238E27FC236}">
                  <a16:creationId xmlns:a16="http://schemas.microsoft.com/office/drawing/2014/main" id="{5227E4A9-EB75-5146-BA8F-78AF572D8A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0">
              <a:off x="606533" y="5827270"/>
              <a:ext cx="394416" cy="394416"/>
            </a:xfrm>
            <a:prstGeom prst="rect">
              <a:avLst/>
            </a:prstGeom>
          </p:spPr>
        </p:pic>
      </p:grpSp>
      <p:pic>
        <p:nvPicPr>
          <p:cNvPr id="13" name="Picture 2">
            <a:extLst>
              <a:ext uri="{FF2B5EF4-FFF2-40B4-BE49-F238E27FC236}">
                <a16:creationId xmlns:a16="http://schemas.microsoft.com/office/drawing/2014/main" id="{80C2F9A5-9B59-A64E-BB88-CCA42AC47D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3896" y="1611852"/>
            <a:ext cx="5270951" cy="325898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6E99D36D-671A-8A40-8C38-7A94E9B356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4714" y="1623663"/>
            <a:ext cx="5270951" cy="325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142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C6A9E9-F182-9C48-946B-AAD88D61EE91}"/>
              </a:ext>
            </a:extLst>
          </p:cNvPr>
          <p:cNvGraphicFramePr>
            <a:graphicFrameLocks noChangeAspect="1"/>
          </p:cNvGraphicFramePr>
          <p:nvPr>
            <p:custDataLst>
              <p:tags r:id="rId2"/>
            </p:custDataLst>
            <p:extLst>
              <p:ext uri="{D42A27DB-BD31-4B8C-83A1-F6EECF244321}">
                <p14:modId xmlns:p14="http://schemas.microsoft.com/office/powerpoint/2010/main" val="114619869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008" name="think-cell Slide" r:id="rId5" imgW="7772400" imgH="10058400" progId="TCLayout.ActiveDocument.1">
                  <p:embed/>
                </p:oleObj>
              </mc:Choice>
              <mc:Fallback>
                <p:oleObj name="think-cell Slide" r:id="rId5" imgW="7772400" imgH="10058400" progId="TCLayout.ActiveDocument.1">
                  <p:embed/>
                  <p:pic>
                    <p:nvPicPr>
                      <p:cNvPr id="2" name="Object 1" hidden="1">
                        <a:extLst>
                          <a:ext uri="{FF2B5EF4-FFF2-40B4-BE49-F238E27FC236}">
                            <a16:creationId xmlns:a16="http://schemas.microsoft.com/office/drawing/2014/main" id="{DAC6A9E9-F182-9C48-946B-AAD88D61EE91}"/>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sym typeface="Avenir"/>
              </a:rPr>
              <a:t>SOCIOECONOMIC DATA</a:t>
            </a:r>
            <a:endParaRPr dirty="0"/>
          </a:p>
        </p:txBody>
      </p:sp>
      <p:pic>
        <p:nvPicPr>
          <p:cNvPr id="943" name="Google Shape;943;p46" descr="Related image"/>
          <p:cNvPicPr preferRelativeResize="0"/>
          <p:nvPr/>
        </p:nvPicPr>
        <p:blipFill rotWithShape="1">
          <a:blip r:embed="rId7">
            <a:alphaModFix/>
          </a:blip>
          <a:srcRect l="13545" r="13038" b="5988"/>
          <a:stretch/>
        </p:blipFill>
        <p:spPr>
          <a:xfrm>
            <a:off x="10836763" y="192659"/>
            <a:ext cx="732711" cy="491023"/>
          </a:xfrm>
          <a:prstGeom prst="rect">
            <a:avLst/>
          </a:prstGeom>
          <a:noFill/>
          <a:ln>
            <a:noFill/>
          </a:ln>
        </p:spPr>
      </p:pic>
      <p:grpSp>
        <p:nvGrpSpPr>
          <p:cNvPr id="21" name="Group 20">
            <a:extLst>
              <a:ext uri="{FF2B5EF4-FFF2-40B4-BE49-F238E27FC236}">
                <a16:creationId xmlns:a16="http://schemas.microsoft.com/office/drawing/2014/main" id="{14E6C1B4-FA28-0041-A026-4B5E5FC41363}"/>
              </a:ext>
            </a:extLst>
          </p:cNvPr>
          <p:cNvGrpSpPr/>
          <p:nvPr/>
        </p:nvGrpSpPr>
        <p:grpSpPr>
          <a:xfrm>
            <a:off x="746368" y="6229781"/>
            <a:ext cx="11225263" cy="450850"/>
            <a:chOff x="520954" y="5790189"/>
            <a:chExt cx="11225263" cy="450850"/>
          </a:xfrm>
        </p:grpSpPr>
        <p:sp>
          <p:nvSpPr>
            <p:cNvPr id="22" name="Google Shape;593;g721cabf459_1_75">
              <a:extLst>
                <a:ext uri="{FF2B5EF4-FFF2-40B4-BE49-F238E27FC236}">
                  <a16:creationId xmlns:a16="http://schemas.microsoft.com/office/drawing/2014/main" id="{92B3A981-F57F-4140-91F8-D9255E5BB656}"/>
                </a:ext>
              </a:extLst>
            </p:cNvPr>
            <p:cNvSpPr/>
            <p:nvPr/>
          </p:nvSpPr>
          <p:spPr>
            <a:xfrm>
              <a:off x="520954" y="5790189"/>
              <a:ext cx="11225263" cy="450850"/>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F4F4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23" name="Google Shape;594;g721cabf459_1_75">
              <a:extLst>
                <a:ext uri="{FF2B5EF4-FFF2-40B4-BE49-F238E27FC236}">
                  <a16:creationId xmlns:a16="http://schemas.microsoft.com/office/drawing/2014/main" id="{D377330E-1843-A748-BA75-602BCB7815C6}"/>
                </a:ext>
              </a:extLst>
            </p:cNvPr>
            <p:cNvSpPr txBox="1"/>
            <p:nvPr/>
          </p:nvSpPr>
          <p:spPr>
            <a:xfrm>
              <a:off x="1063733" y="5845052"/>
              <a:ext cx="10619700" cy="323100"/>
            </a:xfrm>
            <a:prstGeom prst="rect">
              <a:avLst/>
            </a:prstGeom>
            <a:noFill/>
            <a:ln>
              <a:noFill/>
            </a:ln>
          </p:spPr>
          <p:txBody>
            <a:bodyPr spcFirstLastPara="1" wrap="square" lIns="0" tIns="0" rIns="0" bIns="0" anchor="t" anchorCtr="0">
              <a:noAutofit/>
            </a:bodyPr>
            <a:lstStyle/>
            <a:p>
              <a:pPr marL="0" marR="0" lvl="0" indent="0" algn="l" rtl="0">
                <a:lnSpc>
                  <a:spcPct val="139733"/>
                </a:lnSpc>
                <a:spcBef>
                  <a:spcPts val="0"/>
                </a:spcBef>
                <a:spcAft>
                  <a:spcPts val="0"/>
                </a:spcAft>
                <a:buClr>
                  <a:srgbClr val="000000"/>
                </a:buClr>
                <a:buSzPts val="1500"/>
                <a:buFont typeface="Arial"/>
                <a:buNone/>
              </a:pPr>
              <a:r>
                <a:rPr lang="en-US" sz="1400" b="0" i="0" u="none" strike="noStrike" cap="none" dirty="0">
                  <a:solidFill>
                    <a:srgbClr val="242852"/>
                  </a:solidFill>
                  <a:latin typeface="Avenir Book" panose="02000503020000020003" pitchFamily="2" charset="0"/>
                  <a:sym typeface="Arial"/>
                </a:rPr>
                <a:t>Groups </a:t>
              </a:r>
              <a:r>
                <a:rPr lang="en-US" dirty="0">
                  <a:solidFill>
                    <a:srgbClr val="242852"/>
                  </a:solidFill>
                  <a:latin typeface="Avenir Book" panose="02000503020000020003" pitchFamily="2" charset="0"/>
                </a:rPr>
                <a:t>A and B are strong socioeconomic groups, D and F are average groups with some fluctuations, C and E are weak groups</a:t>
              </a:r>
              <a:endParaRPr sz="1400" b="0" i="0" u="none" strike="noStrike" cap="none" dirty="0">
                <a:solidFill>
                  <a:srgbClr val="242852"/>
                </a:solidFill>
                <a:latin typeface="Avenir Book" panose="02000503020000020003" pitchFamily="2" charset="0"/>
                <a:sym typeface="Arial"/>
              </a:endParaRPr>
            </a:p>
          </p:txBody>
        </p:sp>
        <p:pic>
          <p:nvPicPr>
            <p:cNvPr id="24" name="Graphic 23" descr="Key">
              <a:extLst>
                <a:ext uri="{FF2B5EF4-FFF2-40B4-BE49-F238E27FC236}">
                  <a16:creationId xmlns:a16="http://schemas.microsoft.com/office/drawing/2014/main" id="{5227E4A9-EB75-5146-BA8F-78AF572D8A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606533" y="5827270"/>
              <a:ext cx="394416" cy="394416"/>
            </a:xfrm>
            <a:prstGeom prst="rect">
              <a:avLst/>
            </a:prstGeom>
          </p:spPr>
        </p:pic>
      </p:grpSp>
      <p:grpSp>
        <p:nvGrpSpPr>
          <p:cNvPr id="3" name="Group 2">
            <a:extLst>
              <a:ext uri="{FF2B5EF4-FFF2-40B4-BE49-F238E27FC236}">
                <a16:creationId xmlns:a16="http://schemas.microsoft.com/office/drawing/2014/main" id="{200130C9-DF5D-1F44-90D7-DA292745A783}"/>
              </a:ext>
            </a:extLst>
          </p:cNvPr>
          <p:cNvGrpSpPr/>
          <p:nvPr/>
        </p:nvGrpSpPr>
        <p:grpSpPr>
          <a:xfrm>
            <a:off x="1750104" y="833354"/>
            <a:ext cx="8431864" cy="5221457"/>
            <a:chOff x="-824825" y="741918"/>
            <a:chExt cx="8805561" cy="5221457"/>
          </a:xfrm>
        </p:grpSpPr>
        <p:pic>
          <p:nvPicPr>
            <p:cNvPr id="31" name="Google Shape;906;p12">
              <a:extLst>
                <a:ext uri="{FF2B5EF4-FFF2-40B4-BE49-F238E27FC236}">
                  <a16:creationId xmlns:a16="http://schemas.microsoft.com/office/drawing/2014/main" id="{9E896E65-5B4C-C848-B39F-37F11F0F6A16}"/>
                </a:ext>
              </a:extLst>
            </p:cNvPr>
            <p:cNvPicPr preferRelativeResize="0"/>
            <p:nvPr/>
          </p:nvPicPr>
          <p:blipFill rotWithShape="1">
            <a:blip r:embed="rId10">
              <a:alphaModFix/>
            </a:blip>
            <a:srcRect/>
            <a:stretch/>
          </p:blipFill>
          <p:spPr>
            <a:xfrm>
              <a:off x="-824825" y="741918"/>
              <a:ext cx="8805561" cy="5221457"/>
            </a:xfrm>
            <a:prstGeom prst="rect">
              <a:avLst/>
            </a:prstGeom>
            <a:noFill/>
            <a:ln>
              <a:noFill/>
            </a:ln>
          </p:spPr>
        </p:pic>
        <p:pic>
          <p:nvPicPr>
            <p:cNvPr id="17" name="Picture 3">
              <a:extLst>
                <a:ext uri="{FF2B5EF4-FFF2-40B4-BE49-F238E27FC236}">
                  <a16:creationId xmlns:a16="http://schemas.microsoft.com/office/drawing/2014/main" id="{A1DAE915-9C12-7849-B5E3-E328856F6F5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1464" y="875594"/>
              <a:ext cx="3997394" cy="2471553"/>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4">
            <a:extLst>
              <a:ext uri="{FF2B5EF4-FFF2-40B4-BE49-F238E27FC236}">
                <a16:creationId xmlns:a16="http://schemas.microsoft.com/office/drawing/2014/main" id="{E87BB429-9328-7643-BA40-0961F97BACF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66036" y="960267"/>
            <a:ext cx="3997394" cy="247155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E314B0D1-289F-BC4B-9080-CA0E43E655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06532" y="3572259"/>
            <a:ext cx="3826069" cy="236562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4A728F75-2FC2-D84D-86C5-65375B64BB2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58587" y="3572259"/>
            <a:ext cx="3997394" cy="236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517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C6A9E9-F182-9C48-946B-AAD88D61EE91}"/>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035" name="think-cell Slide" r:id="rId5" imgW="7772400" imgH="10058400" progId="TCLayout.ActiveDocument.1">
                  <p:embed/>
                </p:oleObj>
              </mc:Choice>
              <mc:Fallback>
                <p:oleObj name="think-cell Slide" r:id="rId5" imgW="7772400" imgH="10058400" progId="TCLayout.ActiveDocument.1">
                  <p:embed/>
                  <p:pic>
                    <p:nvPicPr>
                      <p:cNvPr id="2" name="Object 1" hidden="1">
                        <a:extLst>
                          <a:ext uri="{FF2B5EF4-FFF2-40B4-BE49-F238E27FC236}">
                            <a16:creationId xmlns:a16="http://schemas.microsoft.com/office/drawing/2014/main" id="{DAC6A9E9-F182-9C48-946B-AAD88D61EE91}"/>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Google Shape;906;p12">
            <a:extLst>
              <a:ext uri="{FF2B5EF4-FFF2-40B4-BE49-F238E27FC236}">
                <a16:creationId xmlns:a16="http://schemas.microsoft.com/office/drawing/2014/main" id="{2F017C6A-D65C-C14D-8C3F-BFB3F9DF7F44}"/>
              </a:ext>
            </a:extLst>
          </p:cNvPr>
          <p:cNvPicPr preferRelativeResize="0"/>
          <p:nvPr/>
        </p:nvPicPr>
        <p:blipFill rotWithShape="1">
          <a:blip r:embed="rId7">
            <a:alphaModFix/>
          </a:blip>
          <a:srcRect/>
          <a:stretch/>
        </p:blipFill>
        <p:spPr>
          <a:xfrm>
            <a:off x="363854" y="1378424"/>
            <a:ext cx="5491036" cy="3725839"/>
          </a:xfrm>
          <a:prstGeom prst="rect">
            <a:avLst/>
          </a:prstGeom>
          <a:noFill/>
          <a:ln>
            <a:noFill/>
          </a:ln>
        </p:spPr>
      </p:pic>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sym typeface="Avenir"/>
              </a:rPr>
              <a:t>% </a:t>
            </a:r>
            <a:r>
              <a:rPr lang="en-US" dirty="0" err="1">
                <a:latin typeface="Avenir"/>
                <a:sym typeface="Avenir"/>
              </a:rPr>
              <a:t>PwO</a:t>
            </a:r>
            <a:r>
              <a:rPr lang="en-US" dirty="0">
                <a:latin typeface="Avenir"/>
                <a:sym typeface="Avenir"/>
              </a:rPr>
              <a:t> AND % COMORBIDITY</a:t>
            </a:r>
            <a:endParaRPr dirty="0"/>
          </a:p>
        </p:txBody>
      </p:sp>
      <p:pic>
        <p:nvPicPr>
          <p:cNvPr id="943" name="Google Shape;943;p46" descr="Related image"/>
          <p:cNvPicPr preferRelativeResize="0"/>
          <p:nvPr/>
        </p:nvPicPr>
        <p:blipFill rotWithShape="1">
          <a:blip r:embed="rId8">
            <a:alphaModFix/>
          </a:blip>
          <a:srcRect l="13545" r="13038" b="5988"/>
          <a:stretch/>
        </p:blipFill>
        <p:spPr>
          <a:xfrm>
            <a:off x="10836763" y="192659"/>
            <a:ext cx="732711" cy="491023"/>
          </a:xfrm>
          <a:prstGeom prst="rect">
            <a:avLst/>
          </a:prstGeom>
          <a:noFill/>
          <a:ln>
            <a:noFill/>
          </a:ln>
        </p:spPr>
      </p:pic>
      <p:grpSp>
        <p:nvGrpSpPr>
          <p:cNvPr id="21" name="Group 20">
            <a:extLst>
              <a:ext uri="{FF2B5EF4-FFF2-40B4-BE49-F238E27FC236}">
                <a16:creationId xmlns:a16="http://schemas.microsoft.com/office/drawing/2014/main" id="{14E6C1B4-FA28-0041-A026-4B5E5FC41363}"/>
              </a:ext>
            </a:extLst>
          </p:cNvPr>
          <p:cNvGrpSpPr/>
          <p:nvPr/>
        </p:nvGrpSpPr>
        <p:grpSpPr>
          <a:xfrm>
            <a:off x="598005" y="5560657"/>
            <a:ext cx="11225263" cy="450850"/>
            <a:chOff x="520954" y="5790189"/>
            <a:chExt cx="11225263" cy="450850"/>
          </a:xfrm>
        </p:grpSpPr>
        <p:sp>
          <p:nvSpPr>
            <p:cNvPr id="22" name="Google Shape;593;g721cabf459_1_75">
              <a:extLst>
                <a:ext uri="{FF2B5EF4-FFF2-40B4-BE49-F238E27FC236}">
                  <a16:creationId xmlns:a16="http://schemas.microsoft.com/office/drawing/2014/main" id="{92B3A981-F57F-4140-91F8-D9255E5BB656}"/>
                </a:ext>
              </a:extLst>
            </p:cNvPr>
            <p:cNvSpPr/>
            <p:nvPr/>
          </p:nvSpPr>
          <p:spPr>
            <a:xfrm>
              <a:off x="520954" y="5790189"/>
              <a:ext cx="11225263" cy="450850"/>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F4F4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23" name="Google Shape;594;g721cabf459_1_75">
              <a:extLst>
                <a:ext uri="{FF2B5EF4-FFF2-40B4-BE49-F238E27FC236}">
                  <a16:creationId xmlns:a16="http://schemas.microsoft.com/office/drawing/2014/main" id="{D377330E-1843-A748-BA75-602BCB7815C6}"/>
                </a:ext>
              </a:extLst>
            </p:cNvPr>
            <p:cNvSpPr txBox="1"/>
            <p:nvPr/>
          </p:nvSpPr>
          <p:spPr>
            <a:xfrm>
              <a:off x="1063733" y="5845052"/>
              <a:ext cx="10619700" cy="323100"/>
            </a:xfrm>
            <a:prstGeom prst="rect">
              <a:avLst/>
            </a:prstGeom>
            <a:noFill/>
            <a:ln>
              <a:noFill/>
            </a:ln>
          </p:spPr>
          <p:txBody>
            <a:bodyPr spcFirstLastPara="1" wrap="square" lIns="0" tIns="0" rIns="0" bIns="0" anchor="t" anchorCtr="0">
              <a:noAutofit/>
            </a:bodyPr>
            <a:lstStyle/>
            <a:p>
              <a:pPr marL="0" marR="0" lvl="0" indent="0" algn="l" rtl="0">
                <a:lnSpc>
                  <a:spcPct val="139733"/>
                </a:lnSpc>
                <a:spcBef>
                  <a:spcPts val="0"/>
                </a:spcBef>
                <a:spcAft>
                  <a:spcPts val="0"/>
                </a:spcAft>
                <a:buClr>
                  <a:srgbClr val="000000"/>
                </a:buClr>
                <a:buSzPts val="1500"/>
                <a:buFont typeface="Arial"/>
                <a:buNone/>
              </a:pPr>
              <a:r>
                <a:rPr lang="en-US" dirty="0">
                  <a:solidFill>
                    <a:srgbClr val="242852"/>
                  </a:solidFill>
                  <a:latin typeface="Avenir Book" panose="02000503020000020003" pitchFamily="2" charset="0"/>
                </a:rPr>
                <a:t>Cluster 2 has more patients with obesity and comorbidities than Clusters 1 to 4, with 5 being potential Saxenda targets</a:t>
              </a:r>
              <a:endParaRPr sz="1400" b="0" i="0" u="none" strike="noStrike" cap="none" dirty="0">
                <a:solidFill>
                  <a:srgbClr val="242852"/>
                </a:solidFill>
                <a:latin typeface="Avenir Book" panose="02000503020000020003" pitchFamily="2" charset="0"/>
                <a:sym typeface="Arial"/>
              </a:endParaRPr>
            </a:p>
          </p:txBody>
        </p:sp>
        <p:pic>
          <p:nvPicPr>
            <p:cNvPr id="24" name="Graphic 23" descr="Key">
              <a:extLst>
                <a:ext uri="{FF2B5EF4-FFF2-40B4-BE49-F238E27FC236}">
                  <a16:creationId xmlns:a16="http://schemas.microsoft.com/office/drawing/2014/main" id="{5227E4A9-EB75-5146-BA8F-78AF572D8A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0">
              <a:off x="606533" y="5827270"/>
              <a:ext cx="394416" cy="394416"/>
            </a:xfrm>
            <a:prstGeom prst="rect">
              <a:avLst/>
            </a:prstGeom>
          </p:spPr>
        </p:pic>
      </p:grpSp>
      <p:pic>
        <p:nvPicPr>
          <p:cNvPr id="19" name="Google Shape;906;p12">
            <a:extLst>
              <a:ext uri="{FF2B5EF4-FFF2-40B4-BE49-F238E27FC236}">
                <a16:creationId xmlns:a16="http://schemas.microsoft.com/office/drawing/2014/main" id="{F0B8FE02-4C2C-6C49-A754-CBD7CC6AF3C1}"/>
              </a:ext>
            </a:extLst>
          </p:cNvPr>
          <p:cNvPicPr preferRelativeResize="0"/>
          <p:nvPr/>
        </p:nvPicPr>
        <p:blipFill rotWithShape="1">
          <a:blip r:embed="rId7">
            <a:alphaModFix/>
          </a:blip>
          <a:srcRect/>
          <a:stretch/>
        </p:blipFill>
        <p:spPr>
          <a:xfrm>
            <a:off x="6337112" y="1378424"/>
            <a:ext cx="5486156" cy="3725839"/>
          </a:xfrm>
          <a:prstGeom prst="rect">
            <a:avLst/>
          </a:prstGeom>
          <a:noFill/>
          <a:ln>
            <a:noFill/>
          </a:ln>
        </p:spPr>
      </p:pic>
      <p:pic>
        <p:nvPicPr>
          <p:cNvPr id="25" name="Picture 2">
            <a:extLst>
              <a:ext uri="{FF2B5EF4-FFF2-40B4-BE49-F238E27FC236}">
                <a16:creationId xmlns:a16="http://schemas.microsoft.com/office/drawing/2014/main" id="{B039809B-272D-6043-BC91-2263E8D1222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25791" y="1514900"/>
            <a:ext cx="5108798" cy="3425589"/>
          </a:xfrm>
          <a:prstGeom prst="rect">
            <a:avLst/>
          </a:prstGeom>
          <a:noFill/>
          <a:extLst>
            <a:ext uri="{909E8E84-426E-40DD-AFC4-6F175D3DCCD1}">
              <a14:hiddenFill xmlns:a14="http://schemas.microsoft.com/office/drawing/2010/main">
                <a:solidFill>
                  <a:srgbClr val="FFFFFF"/>
                </a:solidFill>
              </a14:hiddenFill>
            </a:ext>
          </a:extLst>
        </p:spPr>
      </p:pic>
      <p:pic>
        <p:nvPicPr>
          <p:cNvPr id="83022" name="Picture 78">
            <a:extLst>
              <a:ext uri="{FF2B5EF4-FFF2-40B4-BE49-F238E27FC236}">
                <a16:creationId xmlns:a16="http://schemas.microsoft.com/office/drawing/2014/main" id="{01D63A6B-EEE0-E142-8F5F-15FC776C66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7411" y="1514900"/>
            <a:ext cx="5163696" cy="3440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374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C6A9E9-F182-9C48-946B-AAD88D61EE91}"/>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4054" name="think-cell Slide" r:id="rId5" imgW="7772400" imgH="10058400" progId="TCLayout.ActiveDocument.1">
                  <p:embed/>
                </p:oleObj>
              </mc:Choice>
              <mc:Fallback>
                <p:oleObj name="think-cell Slide" r:id="rId5" imgW="7772400" imgH="10058400" progId="TCLayout.ActiveDocument.1">
                  <p:embed/>
                  <p:pic>
                    <p:nvPicPr>
                      <p:cNvPr id="2" name="Object 1" hidden="1">
                        <a:extLst>
                          <a:ext uri="{FF2B5EF4-FFF2-40B4-BE49-F238E27FC236}">
                            <a16:creationId xmlns:a16="http://schemas.microsoft.com/office/drawing/2014/main" id="{DAC6A9E9-F182-9C48-946B-AAD88D61EE91}"/>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Google Shape;906;p12">
            <a:extLst>
              <a:ext uri="{FF2B5EF4-FFF2-40B4-BE49-F238E27FC236}">
                <a16:creationId xmlns:a16="http://schemas.microsoft.com/office/drawing/2014/main" id="{2F017C6A-D65C-C14D-8C3F-BFB3F9DF7F44}"/>
              </a:ext>
            </a:extLst>
          </p:cNvPr>
          <p:cNvPicPr preferRelativeResize="0"/>
          <p:nvPr/>
        </p:nvPicPr>
        <p:blipFill rotWithShape="1">
          <a:blip r:embed="rId7">
            <a:alphaModFix/>
          </a:blip>
          <a:srcRect/>
          <a:stretch/>
        </p:blipFill>
        <p:spPr>
          <a:xfrm>
            <a:off x="363854" y="1378424"/>
            <a:ext cx="5491036" cy="3725839"/>
          </a:xfrm>
          <a:prstGeom prst="rect">
            <a:avLst/>
          </a:prstGeom>
          <a:noFill/>
          <a:ln>
            <a:noFill/>
          </a:ln>
        </p:spPr>
      </p:pic>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sym typeface="Avenir"/>
              </a:rPr>
              <a:t>SAXENDA PRESCRIBER TIERS AND STAYTIME</a:t>
            </a:r>
            <a:endParaRPr dirty="0"/>
          </a:p>
        </p:txBody>
      </p:sp>
      <p:pic>
        <p:nvPicPr>
          <p:cNvPr id="943" name="Google Shape;943;p46" descr="Related image"/>
          <p:cNvPicPr preferRelativeResize="0"/>
          <p:nvPr/>
        </p:nvPicPr>
        <p:blipFill rotWithShape="1">
          <a:blip r:embed="rId8">
            <a:alphaModFix/>
          </a:blip>
          <a:srcRect l="13545" r="13038" b="5988"/>
          <a:stretch/>
        </p:blipFill>
        <p:spPr>
          <a:xfrm>
            <a:off x="10836763" y="192659"/>
            <a:ext cx="732711" cy="491023"/>
          </a:xfrm>
          <a:prstGeom prst="rect">
            <a:avLst/>
          </a:prstGeom>
          <a:noFill/>
          <a:ln>
            <a:noFill/>
          </a:ln>
        </p:spPr>
      </p:pic>
      <p:grpSp>
        <p:nvGrpSpPr>
          <p:cNvPr id="21" name="Group 20">
            <a:extLst>
              <a:ext uri="{FF2B5EF4-FFF2-40B4-BE49-F238E27FC236}">
                <a16:creationId xmlns:a16="http://schemas.microsoft.com/office/drawing/2014/main" id="{14E6C1B4-FA28-0041-A026-4B5E5FC41363}"/>
              </a:ext>
            </a:extLst>
          </p:cNvPr>
          <p:cNvGrpSpPr/>
          <p:nvPr/>
        </p:nvGrpSpPr>
        <p:grpSpPr>
          <a:xfrm>
            <a:off x="598005" y="5560657"/>
            <a:ext cx="11225263" cy="450850"/>
            <a:chOff x="520954" y="5790189"/>
            <a:chExt cx="11225263" cy="450850"/>
          </a:xfrm>
        </p:grpSpPr>
        <p:sp>
          <p:nvSpPr>
            <p:cNvPr id="22" name="Google Shape;593;g721cabf459_1_75">
              <a:extLst>
                <a:ext uri="{FF2B5EF4-FFF2-40B4-BE49-F238E27FC236}">
                  <a16:creationId xmlns:a16="http://schemas.microsoft.com/office/drawing/2014/main" id="{92B3A981-F57F-4140-91F8-D9255E5BB656}"/>
                </a:ext>
              </a:extLst>
            </p:cNvPr>
            <p:cNvSpPr/>
            <p:nvPr/>
          </p:nvSpPr>
          <p:spPr>
            <a:xfrm>
              <a:off x="520954" y="5790189"/>
              <a:ext cx="11225263" cy="450850"/>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F4F4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23" name="Google Shape;594;g721cabf459_1_75">
              <a:extLst>
                <a:ext uri="{FF2B5EF4-FFF2-40B4-BE49-F238E27FC236}">
                  <a16:creationId xmlns:a16="http://schemas.microsoft.com/office/drawing/2014/main" id="{D377330E-1843-A748-BA75-602BCB7815C6}"/>
                </a:ext>
              </a:extLst>
            </p:cNvPr>
            <p:cNvSpPr txBox="1"/>
            <p:nvPr/>
          </p:nvSpPr>
          <p:spPr>
            <a:xfrm>
              <a:off x="1063733" y="5845052"/>
              <a:ext cx="10619700" cy="323100"/>
            </a:xfrm>
            <a:prstGeom prst="rect">
              <a:avLst/>
            </a:prstGeom>
            <a:noFill/>
            <a:ln>
              <a:noFill/>
            </a:ln>
          </p:spPr>
          <p:txBody>
            <a:bodyPr spcFirstLastPara="1" wrap="square" lIns="0" tIns="0" rIns="0" bIns="0" anchor="t" anchorCtr="0">
              <a:noAutofit/>
            </a:bodyPr>
            <a:lstStyle/>
            <a:p>
              <a:pPr marL="0" marR="0" lvl="0" indent="0" algn="l" rtl="0">
                <a:lnSpc>
                  <a:spcPct val="139733"/>
                </a:lnSpc>
                <a:spcBef>
                  <a:spcPts val="0"/>
                </a:spcBef>
                <a:spcAft>
                  <a:spcPts val="0"/>
                </a:spcAft>
                <a:buClr>
                  <a:srgbClr val="000000"/>
                </a:buClr>
                <a:buSzPts val="1500"/>
                <a:buFont typeface="Arial"/>
                <a:buNone/>
              </a:pPr>
              <a:r>
                <a:rPr lang="en-US" dirty="0">
                  <a:solidFill>
                    <a:srgbClr val="242852"/>
                  </a:solidFill>
                  <a:latin typeface="Avenir Book" panose="02000503020000020003" pitchFamily="2" charset="0"/>
                </a:rPr>
                <a:t>Groups A, B, D and F tend to be the higher average of high-tier Saxenda prescribers and stay-time</a:t>
              </a:r>
              <a:endParaRPr sz="1400" b="0" i="0" u="none" strike="noStrike" cap="none" dirty="0">
                <a:solidFill>
                  <a:srgbClr val="242852"/>
                </a:solidFill>
                <a:latin typeface="Avenir Book" panose="02000503020000020003" pitchFamily="2" charset="0"/>
                <a:sym typeface="Arial"/>
              </a:endParaRPr>
            </a:p>
          </p:txBody>
        </p:sp>
        <p:pic>
          <p:nvPicPr>
            <p:cNvPr id="24" name="Graphic 23" descr="Key">
              <a:extLst>
                <a:ext uri="{FF2B5EF4-FFF2-40B4-BE49-F238E27FC236}">
                  <a16:creationId xmlns:a16="http://schemas.microsoft.com/office/drawing/2014/main" id="{5227E4A9-EB75-5146-BA8F-78AF572D8A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0">
              <a:off x="606533" y="5827270"/>
              <a:ext cx="394416" cy="394416"/>
            </a:xfrm>
            <a:prstGeom prst="rect">
              <a:avLst/>
            </a:prstGeom>
          </p:spPr>
        </p:pic>
      </p:grpSp>
      <p:pic>
        <p:nvPicPr>
          <p:cNvPr id="19" name="Google Shape;906;p12">
            <a:extLst>
              <a:ext uri="{FF2B5EF4-FFF2-40B4-BE49-F238E27FC236}">
                <a16:creationId xmlns:a16="http://schemas.microsoft.com/office/drawing/2014/main" id="{F0B8FE02-4C2C-6C49-A754-CBD7CC6AF3C1}"/>
              </a:ext>
            </a:extLst>
          </p:cNvPr>
          <p:cNvPicPr preferRelativeResize="0"/>
          <p:nvPr/>
        </p:nvPicPr>
        <p:blipFill rotWithShape="1">
          <a:blip r:embed="rId7">
            <a:alphaModFix/>
          </a:blip>
          <a:srcRect/>
          <a:stretch/>
        </p:blipFill>
        <p:spPr>
          <a:xfrm>
            <a:off x="6337112" y="1378424"/>
            <a:ext cx="5486156" cy="3725839"/>
          </a:xfrm>
          <a:prstGeom prst="rect">
            <a:avLst/>
          </a:prstGeom>
          <a:noFill/>
          <a:ln>
            <a:noFill/>
          </a:ln>
        </p:spPr>
      </p:pic>
      <p:pic>
        <p:nvPicPr>
          <p:cNvPr id="13" name="Picture 2">
            <a:extLst>
              <a:ext uri="{FF2B5EF4-FFF2-40B4-BE49-F238E27FC236}">
                <a16:creationId xmlns:a16="http://schemas.microsoft.com/office/drawing/2014/main" id="{CA6AA4FE-CEC0-3D48-B7DA-09180213F60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2010" y="1477370"/>
            <a:ext cx="5194724" cy="35279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23913D0A-9F97-7340-B024-6079E7256A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50634" y="1475732"/>
            <a:ext cx="5229356" cy="352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390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43"/>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ea typeface="Avenir"/>
                <a:cs typeface="Avenir"/>
                <a:sym typeface="Avenir"/>
              </a:rPr>
              <a:t>AGENDA</a:t>
            </a:r>
            <a:endParaRPr dirty="0"/>
          </a:p>
        </p:txBody>
      </p:sp>
      <p:sp>
        <p:nvSpPr>
          <p:cNvPr id="739" name="Google Shape;739;p43"/>
          <p:cNvSpPr/>
          <p:nvPr/>
        </p:nvSpPr>
        <p:spPr>
          <a:xfrm>
            <a:off x="2317899" y="1457946"/>
            <a:ext cx="8920716" cy="764259"/>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323232"/>
                </a:solidFill>
                <a:latin typeface="Calibri"/>
                <a:ea typeface="Calibri"/>
                <a:cs typeface="Calibri"/>
                <a:sym typeface="Calibri"/>
              </a:rPr>
              <a:t>     </a:t>
            </a:r>
            <a:r>
              <a:rPr lang="en-US" sz="2400" b="0" i="0" u="none" strike="noStrike" cap="none" dirty="0">
                <a:solidFill>
                  <a:srgbClr val="323232"/>
                </a:solidFill>
                <a:latin typeface="Avenir"/>
                <a:ea typeface="Avenir"/>
                <a:cs typeface="Avenir"/>
                <a:sym typeface="Avenir"/>
              </a:rPr>
              <a:t>PATIENT RELATIONAL DATABASE </a:t>
            </a:r>
            <a:endParaRPr sz="2400" b="0" i="0" u="none" strike="noStrike" cap="none" dirty="0">
              <a:solidFill>
                <a:srgbClr val="323232"/>
              </a:solidFill>
              <a:latin typeface="Avenir"/>
              <a:ea typeface="Avenir"/>
              <a:cs typeface="Avenir"/>
              <a:sym typeface="Avenir"/>
            </a:endParaRPr>
          </a:p>
        </p:txBody>
      </p:sp>
      <p:sp>
        <p:nvSpPr>
          <p:cNvPr id="740" name="Google Shape;740;p43"/>
          <p:cNvSpPr/>
          <p:nvPr/>
        </p:nvSpPr>
        <p:spPr>
          <a:xfrm>
            <a:off x="607723" y="1471408"/>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rgbClr val="323232"/>
                </a:solidFill>
                <a:latin typeface="Avenir"/>
                <a:ea typeface="Avenir"/>
                <a:cs typeface="Avenir"/>
                <a:sym typeface="Avenir"/>
              </a:rPr>
              <a:t>1</a:t>
            </a:r>
            <a:endParaRPr sz="2800" b="0" i="0" u="none" strike="noStrike" cap="none">
              <a:solidFill>
                <a:srgbClr val="323232"/>
              </a:solidFill>
              <a:latin typeface="Avenir"/>
              <a:ea typeface="Avenir"/>
              <a:cs typeface="Avenir"/>
              <a:sym typeface="Avenir"/>
            </a:endParaRPr>
          </a:p>
        </p:txBody>
      </p:sp>
      <p:sp>
        <p:nvSpPr>
          <p:cNvPr id="741" name="Google Shape;741;p43"/>
          <p:cNvSpPr/>
          <p:nvPr/>
        </p:nvSpPr>
        <p:spPr>
          <a:xfrm>
            <a:off x="2327565" y="3720268"/>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A0030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venir"/>
                <a:ea typeface="Avenir"/>
                <a:cs typeface="Avenir"/>
                <a:sym typeface="Avenir"/>
              </a:rPr>
              <a:t>    </a:t>
            </a:r>
            <a:r>
              <a:rPr lang="en-US" sz="2400" dirty="0">
                <a:solidFill>
                  <a:schemeClr val="lt1"/>
                </a:solidFill>
                <a:latin typeface="Avenir"/>
                <a:ea typeface="Avenir"/>
                <a:cs typeface="Avenir"/>
                <a:sym typeface="Avenir"/>
              </a:rPr>
              <a:t>MODEL OUTPUT</a:t>
            </a:r>
            <a:endParaRPr sz="2800" b="0" i="0" u="none" strike="noStrike" cap="none" dirty="0">
              <a:solidFill>
                <a:schemeClr val="lt1"/>
              </a:solidFill>
              <a:latin typeface="Avenir"/>
              <a:ea typeface="Avenir"/>
              <a:cs typeface="Avenir"/>
              <a:sym typeface="Avenir"/>
            </a:endParaRPr>
          </a:p>
        </p:txBody>
      </p:sp>
      <p:sp>
        <p:nvSpPr>
          <p:cNvPr id="742" name="Google Shape;742;p43"/>
          <p:cNvSpPr/>
          <p:nvPr/>
        </p:nvSpPr>
        <p:spPr>
          <a:xfrm>
            <a:off x="607723" y="3720268"/>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A00305"/>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dirty="0">
                <a:solidFill>
                  <a:schemeClr val="lt1"/>
                </a:solidFill>
                <a:latin typeface="Avenir"/>
                <a:ea typeface="Avenir"/>
                <a:cs typeface="Avenir"/>
                <a:sym typeface="Avenir"/>
              </a:rPr>
              <a:t>3</a:t>
            </a:r>
            <a:endParaRPr sz="2800" b="0" i="0" u="none" strike="noStrike" cap="none" dirty="0">
              <a:solidFill>
                <a:schemeClr val="lt1"/>
              </a:solidFill>
              <a:latin typeface="Avenir"/>
              <a:ea typeface="Avenir"/>
              <a:cs typeface="Avenir"/>
              <a:sym typeface="Avenir"/>
            </a:endParaRPr>
          </a:p>
        </p:txBody>
      </p:sp>
      <p:sp>
        <p:nvSpPr>
          <p:cNvPr id="743" name="Google Shape;743;p43"/>
          <p:cNvSpPr/>
          <p:nvPr/>
        </p:nvSpPr>
        <p:spPr>
          <a:xfrm>
            <a:off x="2317911" y="2627117"/>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2"/>
                </a:solidFill>
                <a:latin typeface="Avenir"/>
                <a:ea typeface="Avenir"/>
                <a:cs typeface="Avenir"/>
                <a:sym typeface="Avenir"/>
              </a:rPr>
              <a:t>   INSIGHTS AND VISUALIZATIONS</a:t>
            </a:r>
            <a:endParaRPr sz="2800" b="0" i="0" u="none" strike="noStrike" cap="none" dirty="0">
              <a:solidFill>
                <a:schemeClr val="dk2"/>
              </a:solidFill>
              <a:latin typeface="Avenir"/>
              <a:ea typeface="Avenir"/>
              <a:cs typeface="Avenir"/>
              <a:sym typeface="Avenir"/>
            </a:endParaRPr>
          </a:p>
        </p:txBody>
      </p:sp>
      <p:sp>
        <p:nvSpPr>
          <p:cNvPr id="744" name="Google Shape;744;p43"/>
          <p:cNvSpPr/>
          <p:nvPr/>
        </p:nvSpPr>
        <p:spPr>
          <a:xfrm>
            <a:off x="607723" y="2616009"/>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dirty="0">
                <a:solidFill>
                  <a:schemeClr val="dk2"/>
                </a:solidFill>
                <a:latin typeface="Avenir"/>
                <a:ea typeface="Avenir"/>
                <a:cs typeface="Avenir"/>
                <a:sym typeface="Avenir"/>
              </a:rPr>
              <a:t>2</a:t>
            </a:r>
            <a:endParaRPr sz="2800" b="0" i="0" u="none" strike="noStrike" cap="none" dirty="0">
              <a:solidFill>
                <a:schemeClr val="dk2"/>
              </a:solidFill>
              <a:latin typeface="Avenir"/>
              <a:ea typeface="Avenir"/>
              <a:cs typeface="Avenir"/>
              <a:sym typeface="Avenir"/>
            </a:endParaRPr>
          </a:p>
        </p:txBody>
      </p:sp>
      <p:sp>
        <p:nvSpPr>
          <p:cNvPr id="746" name="Google Shape;746;p43"/>
          <p:cNvSpPr/>
          <p:nvPr/>
        </p:nvSpPr>
        <p:spPr>
          <a:xfrm>
            <a:off x="2317911" y="4851407"/>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2"/>
                </a:solidFill>
                <a:latin typeface="Avenir"/>
                <a:ea typeface="Avenir"/>
                <a:cs typeface="Avenir"/>
                <a:sym typeface="Avenir"/>
              </a:rPr>
              <a:t>   RECOMMENDATIONS</a:t>
            </a:r>
            <a:endParaRPr sz="2800" b="0" i="0" u="none" strike="noStrike" cap="none" dirty="0">
              <a:solidFill>
                <a:schemeClr val="dk2"/>
              </a:solidFill>
              <a:latin typeface="Avenir"/>
              <a:ea typeface="Avenir"/>
              <a:cs typeface="Avenir"/>
              <a:sym typeface="Avenir"/>
            </a:endParaRPr>
          </a:p>
        </p:txBody>
      </p:sp>
      <p:sp>
        <p:nvSpPr>
          <p:cNvPr id="747" name="Google Shape;747;p43"/>
          <p:cNvSpPr/>
          <p:nvPr/>
        </p:nvSpPr>
        <p:spPr>
          <a:xfrm>
            <a:off x="607735" y="4864869"/>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chemeClr val="dk2"/>
                </a:solidFill>
                <a:latin typeface="Avenir"/>
                <a:ea typeface="Avenir"/>
                <a:cs typeface="Avenir"/>
                <a:sym typeface="Avenir"/>
              </a:rPr>
              <a:t>4</a:t>
            </a:r>
            <a:endParaRPr sz="2800" b="0" i="0" u="none" strike="noStrike" cap="none">
              <a:solidFill>
                <a:schemeClr val="dk2"/>
              </a:solidFill>
              <a:latin typeface="Avenir"/>
              <a:ea typeface="Avenir"/>
              <a:cs typeface="Avenir"/>
              <a:sym typeface="Avenir"/>
            </a:endParaRPr>
          </a:p>
        </p:txBody>
      </p:sp>
      <p:pic>
        <p:nvPicPr>
          <p:cNvPr id="748" name="Google Shape;748;p43" descr="Related image"/>
          <p:cNvPicPr preferRelativeResize="0"/>
          <p:nvPr/>
        </p:nvPicPr>
        <p:blipFill rotWithShape="1">
          <a:blip r:embed="rId3">
            <a:alphaModFix/>
          </a:blip>
          <a:srcRect l="13545" r="13038" b="5988"/>
          <a:stretch/>
        </p:blipFill>
        <p:spPr>
          <a:xfrm>
            <a:off x="10836763" y="192659"/>
            <a:ext cx="732711" cy="4910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g7230634d76_0_6"/>
          <p:cNvSpPr txBox="1">
            <a:spLocks noGrp="1"/>
          </p:cNvSpPr>
          <p:nvPr>
            <p:ph type="body" idx="4294967295"/>
          </p:nvPr>
        </p:nvSpPr>
        <p:spPr>
          <a:xfrm>
            <a:off x="363854" y="163831"/>
            <a:ext cx="11220300" cy="614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None/>
            </a:pPr>
            <a:r>
              <a:rPr lang="en-US" dirty="0">
                <a:latin typeface="Avenir"/>
                <a:ea typeface="Avenir"/>
                <a:cs typeface="Avenir"/>
                <a:sym typeface="Avenir"/>
              </a:rPr>
              <a:t>OVERALL RANKING</a:t>
            </a:r>
            <a:endParaRPr dirty="0">
              <a:latin typeface="Avenir"/>
              <a:ea typeface="Avenir"/>
              <a:cs typeface="Avenir"/>
              <a:sym typeface="Avenir"/>
            </a:endParaRPr>
          </a:p>
        </p:txBody>
      </p:sp>
      <p:pic>
        <p:nvPicPr>
          <p:cNvPr id="777" name="Google Shape;777;g7230634d76_0_6" descr="Related image"/>
          <p:cNvPicPr preferRelativeResize="0"/>
          <p:nvPr/>
        </p:nvPicPr>
        <p:blipFill rotWithShape="1">
          <a:blip r:embed="rId3">
            <a:alphaModFix/>
          </a:blip>
          <a:srcRect l="13545" r="13038" b="5979"/>
          <a:stretch/>
        </p:blipFill>
        <p:spPr>
          <a:xfrm>
            <a:off x="10836763" y="192659"/>
            <a:ext cx="732711" cy="491023"/>
          </a:xfrm>
          <a:prstGeom prst="rect">
            <a:avLst/>
          </a:prstGeom>
          <a:noFill/>
          <a:ln>
            <a:noFill/>
          </a:ln>
        </p:spPr>
      </p:pic>
      <p:pic>
        <p:nvPicPr>
          <p:cNvPr id="781" name="Google Shape;781;g7230634d76_0_6" descr="Key"/>
          <p:cNvPicPr preferRelativeResize="0"/>
          <p:nvPr/>
        </p:nvPicPr>
        <p:blipFill rotWithShape="1">
          <a:blip r:embed="rId4">
            <a:alphaModFix/>
          </a:blip>
          <a:srcRect/>
          <a:stretch/>
        </p:blipFill>
        <p:spPr>
          <a:xfrm>
            <a:off x="489473" y="1353262"/>
            <a:ext cx="350062" cy="350062"/>
          </a:xfrm>
          <a:prstGeom prst="rect">
            <a:avLst/>
          </a:prstGeom>
          <a:noFill/>
          <a:ln>
            <a:noFill/>
          </a:ln>
        </p:spPr>
      </p:pic>
      <p:pic>
        <p:nvPicPr>
          <p:cNvPr id="7" name="Graphic 6" descr="Research">
            <a:extLst>
              <a:ext uri="{FF2B5EF4-FFF2-40B4-BE49-F238E27FC236}">
                <a16:creationId xmlns:a16="http://schemas.microsoft.com/office/drawing/2014/main" id="{F42E7361-9920-5144-8A09-FC1D70DB44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9309" y="2446261"/>
            <a:ext cx="488445" cy="488445"/>
          </a:xfrm>
          <a:prstGeom prst="rect">
            <a:avLst/>
          </a:prstGeom>
        </p:spPr>
      </p:pic>
      <p:graphicFrame>
        <p:nvGraphicFramePr>
          <p:cNvPr id="8" name="Table 7">
            <a:extLst>
              <a:ext uri="{FF2B5EF4-FFF2-40B4-BE49-F238E27FC236}">
                <a16:creationId xmlns:a16="http://schemas.microsoft.com/office/drawing/2014/main" id="{3F3099E2-021D-C94C-B586-F414C8C3F965}"/>
              </a:ext>
            </a:extLst>
          </p:cNvPr>
          <p:cNvGraphicFramePr>
            <a:graphicFrameLocks noGrp="1"/>
          </p:cNvGraphicFramePr>
          <p:nvPr>
            <p:extLst>
              <p:ext uri="{D42A27DB-BD31-4B8C-83A1-F6EECF244321}">
                <p14:modId xmlns:p14="http://schemas.microsoft.com/office/powerpoint/2010/main" val="2594473088"/>
              </p:ext>
            </p:extLst>
          </p:nvPr>
        </p:nvGraphicFramePr>
        <p:xfrm>
          <a:off x="1523531" y="1018043"/>
          <a:ext cx="5176828" cy="5384606"/>
        </p:xfrm>
        <a:graphic>
          <a:graphicData uri="http://schemas.openxmlformats.org/drawingml/2006/table">
            <a:tbl>
              <a:tblPr firstRow="1" bandRow="1">
                <a:tableStyleId>{00A15C55-8517-42AA-B614-E9B94910E393}</a:tableStyleId>
              </a:tblPr>
              <a:tblGrid>
                <a:gridCol w="1460288">
                  <a:extLst>
                    <a:ext uri="{9D8B030D-6E8A-4147-A177-3AD203B41FA5}">
                      <a16:colId xmlns:a16="http://schemas.microsoft.com/office/drawing/2014/main" val="3528455751"/>
                    </a:ext>
                  </a:extLst>
                </a:gridCol>
                <a:gridCol w="2272414">
                  <a:extLst>
                    <a:ext uri="{9D8B030D-6E8A-4147-A177-3AD203B41FA5}">
                      <a16:colId xmlns:a16="http://schemas.microsoft.com/office/drawing/2014/main" val="1647436232"/>
                    </a:ext>
                  </a:extLst>
                </a:gridCol>
                <a:gridCol w="1444126">
                  <a:extLst>
                    <a:ext uri="{9D8B030D-6E8A-4147-A177-3AD203B41FA5}">
                      <a16:colId xmlns:a16="http://schemas.microsoft.com/office/drawing/2014/main" val="847003685"/>
                    </a:ext>
                  </a:extLst>
                </a:gridCol>
              </a:tblGrid>
              <a:tr h="341555">
                <a:tc>
                  <a:txBody>
                    <a:bodyPr/>
                    <a:lstStyle/>
                    <a:p>
                      <a:pPr algn="ctr"/>
                      <a:r>
                        <a:rPr lang="en-US" b="0" spc="300" dirty="0">
                          <a:latin typeface="Avenir Book" panose="02000503020000020003" pitchFamily="2" charset="0"/>
                        </a:rPr>
                        <a:t>RANK</a:t>
                      </a:r>
                      <a:endParaRPr lang="en-US" b="0" spc="300" dirty="0">
                        <a:solidFill>
                          <a:schemeClr val="bg1"/>
                        </a:solidFill>
                        <a:latin typeface="Avenir Book" panose="02000503020000020003" pitchFamily="2"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A00305"/>
                    </a:solidFill>
                  </a:tcPr>
                </a:tc>
                <a:tc>
                  <a:txBody>
                    <a:bodyPr/>
                    <a:lstStyle/>
                    <a:p>
                      <a:pPr algn="ctr"/>
                      <a:r>
                        <a:rPr lang="en-US" b="0" spc="300" dirty="0">
                          <a:latin typeface="Avenir Book" panose="02000503020000020003" pitchFamily="2" charset="0"/>
                        </a:rPr>
                        <a:t>SUB-CLUSTER</a:t>
                      </a:r>
                      <a:endParaRPr lang="en-US" b="0" spc="300" dirty="0">
                        <a:solidFill>
                          <a:schemeClr val="bg1"/>
                        </a:solidFill>
                        <a:latin typeface="Avenir Book" panose="02000503020000020003" pitchFamily="2"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A00305"/>
                    </a:solidFill>
                  </a:tcPr>
                </a:tc>
                <a:tc>
                  <a:txBody>
                    <a:bodyPr/>
                    <a:lstStyle/>
                    <a:p>
                      <a:pPr algn="ctr"/>
                      <a:r>
                        <a:rPr lang="en-US" b="0" spc="300" dirty="0">
                          <a:latin typeface="Avenir Book" panose="02000503020000020003" pitchFamily="2" charset="0"/>
                        </a:rPr>
                        <a:t>CATEGORY</a:t>
                      </a:r>
                      <a:endParaRPr lang="en-US" b="0" spc="300" dirty="0">
                        <a:solidFill>
                          <a:schemeClr val="bg1"/>
                        </a:solidFill>
                        <a:latin typeface="Avenir Book" panose="02000503020000020003" pitchFamily="2" charset="0"/>
                      </a:endParaRPr>
                    </a:p>
                  </a:txBody>
                  <a:tcP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solidFill>
                      <a:srgbClr val="A00305"/>
                    </a:solidFill>
                  </a:tcPr>
                </a:tc>
                <a:extLst>
                  <a:ext uri="{0D108BD9-81ED-4DB2-BD59-A6C34878D82A}">
                    <a16:rowId xmlns:a16="http://schemas.microsoft.com/office/drawing/2014/main" val="34506588"/>
                  </a:ext>
                </a:extLst>
              </a:tr>
              <a:tr h="333847">
                <a:tc>
                  <a:txBody>
                    <a:bodyPr/>
                    <a:lstStyle/>
                    <a:p>
                      <a:pPr algn="ctr"/>
                      <a:r>
                        <a:rPr lang="en-US" dirty="0">
                          <a:latin typeface="Avenir Book" panose="02000503020000020003" pitchFamily="2" charset="0"/>
                        </a:rPr>
                        <a:t>1</a:t>
                      </a:r>
                      <a:endParaRPr lang="en-US" dirty="0">
                        <a:solidFill>
                          <a:schemeClr val="bg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lnT w="12700" cap="flat" cmpd="sng" algn="ctr">
                      <a:noFill/>
                      <a:prstDash val="sysDash"/>
                      <a:round/>
                      <a:headEnd type="none" w="med" len="med"/>
                      <a:tailEnd type="none" w="med" len="med"/>
                    </a:lnT>
                    <a:solidFill>
                      <a:srgbClr val="D8DBE2"/>
                    </a:solidFill>
                  </a:tcPr>
                </a:tc>
                <a:tc>
                  <a:txBody>
                    <a:bodyPr/>
                    <a:lstStyle/>
                    <a:p>
                      <a:pPr algn="ctr"/>
                      <a:r>
                        <a:rPr lang="en-US" dirty="0">
                          <a:latin typeface="Avenir Book" panose="02000503020000020003" pitchFamily="2" charset="0"/>
                        </a:rPr>
                        <a:t>1-A</a:t>
                      </a:r>
                      <a:endParaRPr lang="en-US" dirty="0">
                        <a:solidFill>
                          <a:schemeClr val="bg1"/>
                        </a:solidFill>
                        <a:latin typeface="Avenir Book" panose="02000503020000020003" pitchFamily="2" charset="0"/>
                      </a:endParaRPr>
                    </a:p>
                  </a:txBody>
                  <a:tcPr>
                    <a:lnT w="12700" cap="flat" cmpd="sng" algn="ctr">
                      <a:noFill/>
                      <a:prstDash val="sysDash"/>
                      <a:round/>
                      <a:headEnd type="none" w="med" len="med"/>
                      <a:tailEnd type="none" w="med" len="med"/>
                    </a:lnT>
                    <a:solidFill>
                      <a:srgbClr val="D8DBE2"/>
                    </a:solidFill>
                  </a:tcPr>
                </a:tc>
                <a:tc rowSpan="4">
                  <a:txBody>
                    <a:bodyPr/>
                    <a:lstStyle/>
                    <a:p>
                      <a:pPr algn="ctr"/>
                      <a:endParaRPr lang="en-US" b="0" spc="50" baseline="0" dirty="0">
                        <a:solidFill>
                          <a:schemeClr val="bg1"/>
                        </a:solidFill>
                        <a:latin typeface="Avenir Book" panose="02000503020000020003" pitchFamily="2" charset="0"/>
                      </a:endParaRPr>
                    </a:p>
                    <a:p>
                      <a:pPr algn="ctr"/>
                      <a:endParaRPr lang="en-US" b="0" spc="50" baseline="0" dirty="0">
                        <a:solidFill>
                          <a:schemeClr val="bg1"/>
                        </a:solidFill>
                        <a:latin typeface="Avenir Book" panose="02000503020000020003" pitchFamily="2" charset="0"/>
                      </a:endParaRPr>
                    </a:p>
                    <a:p>
                      <a:pPr algn="ctr"/>
                      <a:r>
                        <a:rPr lang="en-US" b="0" spc="50" baseline="0" dirty="0">
                          <a:solidFill>
                            <a:schemeClr val="bg1"/>
                          </a:solidFill>
                          <a:latin typeface="Avenir Book" panose="02000503020000020003" pitchFamily="2" charset="0"/>
                        </a:rPr>
                        <a:t>NNI AOM</a:t>
                      </a:r>
                    </a:p>
                    <a:p>
                      <a:pPr algn="ctr"/>
                      <a:r>
                        <a:rPr lang="en-US" b="0" spc="50" baseline="0" dirty="0">
                          <a:solidFill>
                            <a:schemeClr val="bg1"/>
                          </a:solidFill>
                          <a:latin typeface="Avenir Book" panose="02000503020000020003" pitchFamily="2" charset="0"/>
                        </a:rPr>
                        <a:t>Enthusiasts</a:t>
                      </a:r>
                    </a:p>
                  </a:txBody>
                  <a:tcPr>
                    <a:lnR w="12700" cap="flat" cmpd="sng" algn="ctr">
                      <a:solidFill>
                        <a:schemeClr val="tx1"/>
                      </a:solidFill>
                      <a:prstDash val="solid"/>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000B4F"/>
                    </a:solidFill>
                  </a:tcPr>
                </a:tc>
                <a:extLst>
                  <a:ext uri="{0D108BD9-81ED-4DB2-BD59-A6C34878D82A}">
                    <a16:rowId xmlns:a16="http://schemas.microsoft.com/office/drawing/2014/main" val="114009517"/>
                  </a:ext>
                </a:extLst>
              </a:tr>
              <a:tr h="333847">
                <a:tc>
                  <a:txBody>
                    <a:bodyPr/>
                    <a:lstStyle/>
                    <a:p>
                      <a:pPr algn="ctr"/>
                      <a:r>
                        <a:rPr lang="en-US" dirty="0">
                          <a:latin typeface="Avenir Book" panose="02000503020000020003" pitchFamily="2" charset="0"/>
                        </a:rPr>
                        <a:t>2</a:t>
                      </a:r>
                      <a:endParaRPr lang="en-US" dirty="0">
                        <a:solidFill>
                          <a:schemeClr val="bg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tcPr>
                </a:tc>
                <a:tc>
                  <a:txBody>
                    <a:bodyPr/>
                    <a:lstStyle/>
                    <a:p>
                      <a:pPr algn="ctr"/>
                      <a:r>
                        <a:rPr lang="en-US" dirty="0">
                          <a:latin typeface="Avenir Book" panose="02000503020000020003" pitchFamily="2" charset="0"/>
                        </a:rPr>
                        <a:t>1-F</a:t>
                      </a:r>
                      <a:endParaRPr lang="en-US" dirty="0">
                        <a:solidFill>
                          <a:schemeClr val="bg1"/>
                        </a:solidFill>
                        <a:latin typeface="Avenir Book" panose="02000503020000020003" pitchFamily="2" charset="0"/>
                      </a:endParaRPr>
                    </a:p>
                  </a:txBody>
                  <a:tcPr/>
                </a:tc>
                <a:tc vMerge="1">
                  <a:txBody>
                    <a:bodyPr/>
                    <a:lstStyle/>
                    <a:p>
                      <a:pPr algn="ctr"/>
                      <a:endParaRPr lang="en-US" dirty="0"/>
                    </a:p>
                  </a:txBody>
                  <a:tcPr/>
                </a:tc>
                <a:extLst>
                  <a:ext uri="{0D108BD9-81ED-4DB2-BD59-A6C34878D82A}">
                    <a16:rowId xmlns:a16="http://schemas.microsoft.com/office/drawing/2014/main" val="3290239692"/>
                  </a:ext>
                </a:extLst>
              </a:tr>
              <a:tr h="333847">
                <a:tc>
                  <a:txBody>
                    <a:bodyPr/>
                    <a:lstStyle/>
                    <a:p>
                      <a:pPr algn="ctr"/>
                      <a:r>
                        <a:rPr lang="en-US" dirty="0">
                          <a:latin typeface="Avenir Book" panose="02000503020000020003" pitchFamily="2" charset="0"/>
                        </a:rPr>
                        <a:t>3</a:t>
                      </a:r>
                      <a:endParaRPr lang="en-US" dirty="0">
                        <a:solidFill>
                          <a:schemeClr val="bg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tcPr>
                </a:tc>
                <a:tc>
                  <a:txBody>
                    <a:bodyPr/>
                    <a:lstStyle/>
                    <a:p>
                      <a:pPr algn="ctr"/>
                      <a:r>
                        <a:rPr lang="en-US" dirty="0">
                          <a:latin typeface="Avenir Book" panose="02000503020000020003" pitchFamily="2" charset="0"/>
                        </a:rPr>
                        <a:t>1-B</a:t>
                      </a:r>
                      <a:endParaRPr lang="en-US" dirty="0">
                        <a:solidFill>
                          <a:schemeClr val="bg1"/>
                        </a:solidFill>
                        <a:latin typeface="Avenir Book" panose="02000503020000020003" pitchFamily="2" charset="0"/>
                      </a:endParaRPr>
                    </a:p>
                  </a:txBody>
                  <a:tcPr/>
                </a:tc>
                <a:tc vMerge="1">
                  <a:txBody>
                    <a:bodyPr/>
                    <a:lstStyle/>
                    <a:p>
                      <a:pPr algn="ctr"/>
                      <a:endParaRPr lang="en-US" dirty="0"/>
                    </a:p>
                  </a:txBody>
                  <a:tcPr/>
                </a:tc>
                <a:extLst>
                  <a:ext uri="{0D108BD9-81ED-4DB2-BD59-A6C34878D82A}">
                    <a16:rowId xmlns:a16="http://schemas.microsoft.com/office/drawing/2014/main" val="2613403261"/>
                  </a:ext>
                </a:extLst>
              </a:tr>
              <a:tr h="333847">
                <a:tc>
                  <a:txBody>
                    <a:bodyPr/>
                    <a:lstStyle/>
                    <a:p>
                      <a:pPr algn="ctr"/>
                      <a:r>
                        <a:rPr lang="en-US" dirty="0">
                          <a:latin typeface="Avenir Book" panose="02000503020000020003" pitchFamily="2" charset="0"/>
                        </a:rPr>
                        <a:t>4</a:t>
                      </a:r>
                      <a:endParaRPr lang="en-US" dirty="0">
                        <a:solidFill>
                          <a:schemeClr val="bg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a:latin typeface="Avenir Book" panose="02000503020000020003" pitchFamily="2" charset="0"/>
                        </a:rPr>
                        <a:t>1-D</a:t>
                      </a:r>
                      <a:endParaRPr lang="en-US" dirty="0">
                        <a:solidFill>
                          <a:schemeClr val="bg1"/>
                        </a:solidFill>
                        <a:latin typeface="Avenir Book" panose="02000503020000020003" pitchFamily="2" charset="0"/>
                      </a:endParaRPr>
                    </a:p>
                  </a:txBody>
                  <a:tcPr>
                    <a:lnB w="12700" cap="flat" cmpd="sng" algn="ctr">
                      <a:solidFill>
                        <a:schemeClr val="tx1"/>
                      </a:solidFill>
                      <a:prstDash val="solid"/>
                      <a:round/>
                      <a:headEnd type="none" w="med" len="med"/>
                      <a:tailEnd type="none" w="med" len="med"/>
                    </a:lnB>
                  </a:tcPr>
                </a:tc>
                <a:tc vMerge="1">
                  <a:txBody>
                    <a:bodyPr/>
                    <a:lstStyle/>
                    <a:p>
                      <a:pPr algn="ctr"/>
                      <a:endParaRPr lang="en-US" dirty="0"/>
                    </a:p>
                  </a:txBody>
                  <a:tcPr/>
                </a:tc>
                <a:extLst>
                  <a:ext uri="{0D108BD9-81ED-4DB2-BD59-A6C34878D82A}">
                    <a16:rowId xmlns:a16="http://schemas.microsoft.com/office/drawing/2014/main" val="3036446000"/>
                  </a:ext>
                </a:extLst>
              </a:tr>
              <a:tr h="333847">
                <a:tc>
                  <a:txBody>
                    <a:bodyPr/>
                    <a:lstStyle/>
                    <a:p>
                      <a:pPr algn="ctr"/>
                      <a:r>
                        <a:rPr lang="en-US" dirty="0">
                          <a:latin typeface="Avenir Book" panose="02000503020000020003" pitchFamily="2" charset="0"/>
                        </a:rPr>
                        <a:t>5</a:t>
                      </a:r>
                      <a:endParaRPr lang="en-US" dirty="0">
                        <a:solidFill>
                          <a:schemeClr val="bg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a:latin typeface="Avenir Book" panose="02000503020000020003" pitchFamily="2" charset="0"/>
                        </a:rPr>
                        <a:t>2-A</a:t>
                      </a:r>
                      <a:endParaRPr lang="en-US" dirty="0">
                        <a:solidFill>
                          <a:schemeClr val="bg1"/>
                        </a:solidFill>
                        <a:latin typeface="Avenir Book" panose="02000503020000020003" pitchFamily="2" charset="0"/>
                      </a:endParaRPr>
                    </a:p>
                  </a:txBody>
                  <a:tcPr>
                    <a:lnT w="12700" cap="flat" cmpd="sng" algn="ctr">
                      <a:solidFill>
                        <a:schemeClr val="tx1"/>
                      </a:solidFill>
                      <a:prstDash val="solid"/>
                      <a:round/>
                      <a:headEnd type="none" w="med" len="med"/>
                      <a:tailEnd type="none" w="med" len="med"/>
                    </a:lnT>
                  </a:tcPr>
                </a:tc>
                <a:tc rowSpan="4">
                  <a:txBody>
                    <a:bodyPr/>
                    <a:lstStyle/>
                    <a:p>
                      <a:pPr algn="ctr"/>
                      <a:endParaRPr lang="en-US" b="0" spc="50" baseline="0" dirty="0">
                        <a:solidFill>
                          <a:schemeClr val="bg1"/>
                        </a:solidFill>
                        <a:latin typeface="Avenir Book" panose="02000503020000020003" pitchFamily="2" charset="0"/>
                      </a:endParaRPr>
                    </a:p>
                    <a:p>
                      <a:pPr algn="ctr"/>
                      <a:endParaRPr lang="en-US" b="0" spc="50" baseline="0" dirty="0">
                        <a:solidFill>
                          <a:schemeClr val="bg1"/>
                        </a:solidFill>
                        <a:latin typeface="Avenir Book" panose="02000503020000020003" pitchFamily="2" charset="0"/>
                      </a:endParaRPr>
                    </a:p>
                    <a:p>
                      <a:pPr algn="ctr"/>
                      <a:r>
                        <a:rPr lang="en-US" b="0" spc="50" baseline="0" dirty="0">
                          <a:solidFill>
                            <a:schemeClr val="bg1"/>
                          </a:solidFill>
                          <a:latin typeface="Avenir Book" panose="02000503020000020003" pitchFamily="2" charset="0"/>
                        </a:rPr>
                        <a:t>NNI AOM</a:t>
                      </a:r>
                    </a:p>
                    <a:p>
                      <a:pPr algn="ctr"/>
                      <a:r>
                        <a:rPr lang="en-US" b="0" spc="50" baseline="0" dirty="0">
                          <a:solidFill>
                            <a:schemeClr val="bg1"/>
                          </a:solidFill>
                          <a:latin typeface="Avenir Book" panose="02000503020000020003" pitchFamily="2" charset="0"/>
                        </a:rPr>
                        <a:t>Convertibles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B4F"/>
                    </a:solidFill>
                  </a:tcPr>
                </a:tc>
                <a:extLst>
                  <a:ext uri="{0D108BD9-81ED-4DB2-BD59-A6C34878D82A}">
                    <a16:rowId xmlns:a16="http://schemas.microsoft.com/office/drawing/2014/main" val="892814403"/>
                  </a:ext>
                </a:extLst>
              </a:tr>
              <a:tr h="333847">
                <a:tc>
                  <a:txBody>
                    <a:bodyPr/>
                    <a:lstStyle/>
                    <a:p>
                      <a:pPr algn="ctr"/>
                      <a:r>
                        <a:rPr lang="en-US" dirty="0">
                          <a:latin typeface="Avenir Book" panose="02000503020000020003" pitchFamily="2" charset="0"/>
                        </a:rPr>
                        <a:t>6</a:t>
                      </a:r>
                      <a:endParaRPr lang="en-US" dirty="0">
                        <a:solidFill>
                          <a:schemeClr val="bg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tcPr>
                </a:tc>
                <a:tc>
                  <a:txBody>
                    <a:bodyPr/>
                    <a:lstStyle/>
                    <a:p>
                      <a:pPr algn="ctr"/>
                      <a:r>
                        <a:rPr lang="en-US" dirty="0">
                          <a:latin typeface="Avenir Book" panose="02000503020000020003" pitchFamily="2" charset="0"/>
                        </a:rPr>
                        <a:t>2-F</a:t>
                      </a:r>
                      <a:endParaRPr lang="en-US" dirty="0">
                        <a:solidFill>
                          <a:schemeClr val="bg1"/>
                        </a:solidFill>
                        <a:latin typeface="Avenir Book" panose="02000503020000020003" pitchFamily="2" charset="0"/>
                      </a:endParaRPr>
                    </a:p>
                  </a:txBody>
                  <a:tcPr/>
                </a:tc>
                <a:tc vMerge="1">
                  <a:txBody>
                    <a:bodyPr/>
                    <a:lstStyle/>
                    <a:p>
                      <a:pPr algn="ctr"/>
                      <a:endParaRPr lang="en-US" dirty="0"/>
                    </a:p>
                  </a:txBody>
                  <a:tcPr/>
                </a:tc>
                <a:extLst>
                  <a:ext uri="{0D108BD9-81ED-4DB2-BD59-A6C34878D82A}">
                    <a16:rowId xmlns:a16="http://schemas.microsoft.com/office/drawing/2014/main" val="4070529528"/>
                  </a:ext>
                </a:extLst>
              </a:tr>
              <a:tr h="333847">
                <a:tc>
                  <a:txBody>
                    <a:bodyPr/>
                    <a:lstStyle/>
                    <a:p>
                      <a:pPr algn="ctr"/>
                      <a:r>
                        <a:rPr lang="en-US" dirty="0">
                          <a:latin typeface="Avenir Book" panose="02000503020000020003" pitchFamily="2" charset="0"/>
                        </a:rPr>
                        <a:t>7</a:t>
                      </a:r>
                      <a:endParaRPr lang="en-US" dirty="0">
                        <a:solidFill>
                          <a:schemeClr val="bg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tcPr>
                </a:tc>
                <a:tc>
                  <a:txBody>
                    <a:bodyPr/>
                    <a:lstStyle/>
                    <a:p>
                      <a:pPr algn="ctr"/>
                      <a:r>
                        <a:rPr lang="en-US" dirty="0">
                          <a:latin typeface="Avenir Book" panose="02000503020000020003" pitchFamily="2" charset="0"/>
                        </a:rPr>
                        <a:t>2-B</a:t>
                      </a:r>
                      <a:endParaRPr lang="en-US" dirty="0">
                        <a:solidFill>
                          <a:schemeClr val="bg1"/>
                        </a:solidFill>
                        <a:latin typeface="Avenir Book" panose="02000503020000020003" pitchFamily="2" charset="0"/>
                      </a:endParaRPr>
                    </a:p>
                  </a:txBody>
                  <a:tcPr/>
                </a:tc>
                <a:tc vMerge="1">
                  <a:txBody>
                    <a:bodyPr/>
                    <a:lstStyle/>
                    <a:p>
                      <a:pPr algn="ctr"/>
                      <a:endParaRPr lang="en-US" dirty="0"/>
                    </a:p>
                  </a:txBody>
                  <a:tcPr/>
                </a:tc>
                <a:extLst>
                  <a:ext uri="{0D108BD9-81ED-4DB2-BD59-A6C34878D82A}">
                    <a16:rowId xmlns:a16="http://schemas.microsoft.com/office/drawing/2014/main" val="1303224817"/>
                  </a:ext>
                </a:extLst>
              </a:tr>
              <a:tr h="333847">
                <a:tc>
                  <a:txBody>
                    <a:bodyPr/>
                    <a:lstStyle/>
                    <a:p>
                      <a:pPr algn="ctr"/>
                      <a:r>
                        <a:rPr lang="en-US" dirty="0">
                          <a:latin typeface="Avenir Book" panose="02000503020000020003" pitchFamily="2" charset="0"/>
                        </a:rPr>
                        <a:t>8</a:t>
                      </a:r>
                      <a:endParaRPr lang="en-US" dirty="0">
                        <a:solidFill>
                          <a:schemeClr val="bg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a:latin typeface="Avenir Book" panose="02000503020000020003" pitchFamily="2" charset="0"/>
                        </a:rPr>
                        <a:t>2-D</a:t>
                      </a:r>
                      <a:endParaRPr lang="en-US" dirty="0">
                        <a:solidFill>
                          <a:schemeClr val="bg1"/>
                        </a:solidFill>
                        <a:latin typeface="Avenir Book" panose="02000503020000020003" pitchFamily="2" charset="0"/>
                      </a:endParaRPr>
                    </a:p>
                  </a:txBody>
                  <a:tcPr>
                    <a:lnB w="12700" cap="flat" cmpd="sng" algn="ctr">
                      <a:solidFill>
                        <a:schemeClr val="tx1"/>
                      </a:solidFill>
                      <a:prstDash val="solid"/>
                      <a:round/>
                      <a:headEnd type="none" w="med" len="med"/>
                      <a:tailEnd type="none" w="med" len="med"/>
                    </a:lnB>
                  </a:tcPr>
                </a:tc>
                <a:tc vMerge="1">
                  <a:txBody>
                    <a:bodyPr/>
                    <a:lstStyle/>
                    <a:p>
                      <a:pPr algn="ctr"/>
                      <a:endParaRPr lang="en-US" dirty="0"/>
                    </a:p>
                  </a:txBody>
                  <a:tcPr/>
                </a:tc>
                <a:extLst>
                  <a:ext uri="{0D108BD9-81ED-4DB2-BD59-A6C34878D82A}">
                    <a16:rowId xmlns:a16="http://schemas.microsoft.com/office/drawing/2014/main" val="1405689980"/>
                  </a:ext>
                </a:extLst>
              </a:tr>
              <a:tr h="333847">
                <a:tc>
                  <a:txBody>
                    <a:bodyPr/>
                    <a:lstStyle/>
                    <a:p>
                      <a:pPr algn="ctr"/>
                      <a:r>
                        <a:rPr lang="en-US" dirty="0">
                          <a:latin typeface="Avenir Book" panose="02000503020000020003" pitchFamily="2" charset="0"/>
                        </a:rPr>
                        <a:t>9</a:t>
                      </a:r>
                      <a:endParaRPr lang="en-US" dirty="0">
                        <a:solidFill>
                          <a:schemeClr val="bg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a:latin typeface="Avenir Book" panose="02000503020000020003" pitchFamily="2" charset="0"/>
                        </a:rPr>
                        <a:t>5-A</a:t>
                      </a:r>
                      <a:endParaRPr lang="en-US" dirty="0">
                        <a:solidFill>
                          <a:schemeClr val="bg1"/>
                        </a:solidFill>
                        <a:latin typeface="Avenir Book" panose="02000503020000020003" pitchFamily="2" charset="0"/>
                      </a:endParaRPr>
                    </a:p>
                  </a:txBody>
                  <a:tcPr>
                    <a:lnT w="12700" cap="flat" cmpd="sng" algn="ctr">
                      <a:solidFill>
                        <a:schemeClr val="tx1"/>
                      </a:solidFill>
                      <a:prstDash val="solid"/>
                      <a:round/>
                      <a:headEnd type="none" w="med" len="med"/>
                      <a:tailEnd type="none" w="med" len="med"/>
                    </a:lnT>
                  </a:tcPr>
                </a:tc>
                <a:tc rowSpan="3">
                  <a:txBody>
                    <a:bodyPr/>
                    <a:lstStyle/>
                    <a:p>
                      <a:pPr algn="ctr"/>
                      <a:endParaRPr lang="en-US" b="0" spc="50" baseline="0" dirty="0">
                        <a:solidFill>
                          <a:schemeClr val="bg1"/>
                        </a:solidFill>
                        <a:latin typeface="Avenir Book" panose="02000503020000020003" pitchFamily="2" charset="0"/>
                      </a:endParaRPr>
                    </a:p>
                    <a:p>
                      <a:pPr algn="ctr"/>
                      <a:r>
                        <a:rPr lang="en-US" b="0" spc="50" baseline="0" dirty="0">
                          <a:solidFill>
                            <a:schemeClr val="bg1"/>
                          </a:solidFill>
                          <a:latin typeface="Avenir Book" panose="02000503020000020003" pitchFamily="2" charset="0"/>
                        </a:rPr>
                        <a:t>NNI AOM </a:t>
                      </a:r>
                    </a:p>
                    <a:p>
                      <a:pPr algn="ctr"/>
                      <a:r>
                        <a:rPr lang="en-US" b="0" spc="50" baseline="0" dirty="0">
                          <a:solidFill>
                            <a:schemeClr val="bg1"/>
                          </a:solidFill>
                          <a:latin typeface="Avenir Book" panose="02000503020000020003" pitchFamily="2" charset="0"/>
                        </a:rPr>
                        <a:t>Potentials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B4F"/>
                    </a:solidFill>
                  </a:tcPr>
                </a:tc>
                <a:extLst>
                  <a:ext uri="{0D108BD9-81ED-4DB2-BD59-A6C34878D82A}">
                    <a16:rowId xmlns:a16="http://schemas.microsoft.com/office/drawing/2014/main" val="3438877273"/>
                  </a:ext>
                </a:extLst>
              </a:tr>
              <a:tr h="333847">
                <a:tc>
                  <a:txBody>
                    <a:bodyPr/>
                    <a:lstStyle/>
                    <a:p>
                      <a:pPr algn="ctr"/>
                      <a:r>
                        <a:rPr lang="en-US" dirty="0">
                          <a:latin typeface="Avenir Book" panose="02000503020000020003" pitchFamily="2" charset="0"/>
                        </a:rPr>
                        <a:t>10</a:t>
                      </a:r>
                      <a:endParaRPr lang="en-US" dirty="0">
                        <a:solidFill>
                          <a:schemeClr val="bg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tcPr>
                </a:tc>
                <a:tc>
                  <a:txBody>
                    <a:bodyPr/>
                    <a:lstStyle/>
                    <a:p>
                      <a:pPr algn="ctr"/>
                      <a:r>
                        <a:rPr lang="en-US" dirty="0">
                          <a:latin typeface="Avenir Book" panose="02000503020000020003" pitchFamily="2" charset="0"/>
                        </a:rPr>
                        <a:t>5-D</a:t>
                      </a:r>
                      <a:endParaRPr lang="en-US" dirty="0">
                        <a:solidFill>
                          <a:schemeClr val="bg1"/>
                        </a:solidFill>
                        <a:latin typeface="Avenir Book" panose="02000503020000020003" pitchFamily="2" charset="0"/>
                      </a:endParaRPr>
                    </a:p>
                  </a:txBody>
                  <a:tcPr/>
                </a:tc>
                <a:tc vMerge="1">
                  <a:txBody>
                    <a:bodyPr/>
                    <a:lstStyle/>
                    <a:p>
                      <a:pPr algn="ctr"/>
                      <a:endParaRPr lang="en-US" dirty="0"/>
                    </a:p>
                  </a:txBody>
                  <a:tcPr/>
                </a:tc>
                <a:extLst>
                  <a:ext uri="{0D108BD9-81ED-4DB2-BD59-A6C34878D82A}">
                    <a16:rowId xmlns:a16="http://schemas.microsoft.com/office/drawing/2014/main" val="3194168864"/>
                  </a:ext>
                </a:extLst>
              </a:tr>
              <a:tr h="369193">
                <a:tc>
                  <a:txBody>
                    <a:bodyPr/>
                    <a:lstStyle/>
                    <a:p>
                      <a:pPr algn="ctr"/>
                      <a:r>
                        <a:rPr lang="en-US" dirty="0">
                          <a:latin typeface="Avenir Book" panose="02000503020000020003" pitchFamily="2" charset="0"/>
                        </a:rPr>
                        <a:t>11</a:t>
                      </a:r>
                      <a:endParaRPr lang="en-US" dirty="0">
                        <a:solidFill>
                          <a:schemeClr val="bg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a:latin typeface="Avenir Book" panose="02000503020000020003" pitchFamily="2" charset="0"/>
                        </a:rPr>
                        <a:t>5-B</a:t>
                      </a:r>
                      <a:endParaRPr lang="en-US" dirty="0">
                        <a:solidFill>
                          <a:schemeClr val="bg1"/>
                        </a:solidFill>
                        <a:latin typeface="Avenir Book" panose="02000503020000020003" pitchFamily="2" charset="0"/>
                      </a:endParaRPr>
                    </a:p>
                  </a:txBody>
                  <a:tcPr>
                    <a:lnB w="12700" cap="flat" cmpd="sng" algn="ctr">
                      <a:solidFill>
                        <a:schemeClr val="tx1"/>
                      </a:solidFill>
                      <a:prstDash val="solid"/>
                      <a:round/>
                      <a:headEnd type="none" w="med" len="med"/>
                      <a:tailEnd type="none" w="med" len="med"/>
                    </a:lnB>
                  </a:tcPr>
                </a:tc>
                <a:tc vMerge="1">
                  <a:txBody>
                    <a:bodyPr/>
                    <a:lstStyle/>
                    <a:p>
                      <a:pPr algn="ctr"/>
                      <a:endParaRPr lang="en-US" dirty="0"/>
                    </a:p>
                  </a:txBody>
                  <a:tcPr/>
                </a:tc>
                <a:extLst>
                  <a:ext uri="{0D108BD9-81ED-4DB2-BD59-A6C34878D82A}">
                    <a16:rowId xmlns:a16="http://schemas.microsoft.com/office/drawing/2014/main" val="841794748"/>
                  </a:ext>
                </a:extLst>
              </a:tr>
              <a:tr h="333847">
                <a:tc>
                  <a:txBody>
                    <a:bodyPr/>
                    <a:lstStyle/>
                    <a:p>
                      <a:pPr algn="ctr"/>
                      <a:r>
                        <a:rPr lang="en-US" dirty="0">
                          <a:latin typeface="Avenir Book" panose="02000503020000020003" pitchFamily="2" charset="0"/>
                        </a:rPr>
                        <a:t>12</a:t>
                      </a:r>
                      <a:endParaRPr lang="en-US" dirty="0">
                        <a:solidFill>
                          <a:schemeClr val="bg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a:latin typeface="Avenir Book" panose="02000503020000020003" pitchFamily="2" charset="0"/>
                        </a:rPr>
                        <a:t>3-A</a:t>
                      </a:r>
                      <a:endParaRPr lang="en-US" dirty="0">
                        <a:solidFill>
                          <a:schemeClr val="bg1"/>
                        </a:solidFill>
                        <a:latin typeface="Avenir Book" panose="02000503020000020003" pitchFamily="2" charset="0"/>
                      </a:endParaRPr>
                    </a:p>
                  </a:txBody>
                  <a:tcPr>
                    <a:lnT w="12700" cap="flat" cmpd="sng" algn="ctr">
                      <a:solidFill>
                        <a:schemeClr val="tx1"/>
                      </a:solidFill>
                      <a:prstDash val="solid"/>
                      <a:round/>
                      <a:headEnd type="none" w="med" len="med"/>
                      <a:tailEnd type="none" w="med" len="med"/>
                    </a:lnT>
                  </a:tcPr>
                </a:tc>
                <a:tc rowSpan="4">
                  <a:txBody>
                    <a:bodyPr/>
                    <a:lstStyle/>
                    <a:p>
                      <a:pPr algn="ctr"/>
                      <a:endParaRPr lang="en-US" b="0" i="1" spc="50" baseline="0" dirty="0">
                        <a:solidFill>
                          <a:schemeClr val="bg1"/>
                        </a:solidFill>
                        <a:latin typeface="Avenir Book" panose="02000503020000020003" pitchFamily="2" charset="0"/>
                      </a:endParaRPr>
                    </a:p>
                    <a:p>
                      <a:pPr algn="ctr"/>
                      <a:endParaRPr lang="en-US" b="0" i="1" spc="50" baseline="0" dirty="0">
                        <a:solidFill>
                          <a:schemeClr val="bg1"/>
                        </a:solidFill>
                        <a:latin typeface="Avenir Book" panose="02000503020000020003" pitchFamily="2" charset="0"/>
                      </a:endParaRPr>
                    </a:p>
                    <a:p>
                      <a:pPr algn="ctr"/>
                      <a:r>
                        <a:rPr lang="en-US" b="0" i="0" spc="50" baseline="0" dirty="0">
                          <a:solidFill>
                            <a:schemeClr val="bg1"/>
                          </a:solidFill>
                          <a:latin typeface="Avenir Book" panose="02000503020000020003" pitchFamily="2" charset="0"/>
                        </a:rPr>
                        <a:t>NNI AOM </a:t>
                      </a:r>
                    </a:p>
                    <a:p>
                      <a:pPr algn="ctr"/>
                      <a:r>
                        <a:rPr lang="en-US" b="0" i="0" spc="50" baseline="0" dirty="0">
                          <a:solidFill>
                            <a:schemeClr val="bg1"/>
                          </a:solidFill>
                          <a:latin typeface="Avenir Book" panose="02000503020000020003" pitchFamily="2" charset="0"/>
                        </a:rPr>
                        <a:t>Rejects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B4F"/>
                    </a:solidFill>
                  </a:tcPr>
                </a:tc>
                <a:extLst>
                  <a:ext uri="{0D108BD9-81ED-4DB2-BD59-A6C34878D82A}">
                    <a16:rowId xmlns:a16="http://schemas.microsoft.com/office/drawing/2014/main" val="2836885411"/>
                  </a:ext>
                </a:extLst>
              </a:tr>
              <a:tr h="333847">
                <a:tc>
                  <a:txBody>
                    <a:bodyPr/>
                    <a:lstStyle/>
                    <a:p>
                      <a:pPr algn="ctr"/>
                      <a:r>
                        <a:rPr lang="en-US" dirty="0">
                          <a:latin typeface="Avenir Book" panose="02000503020000020003" pitchFamily="2" charset="0"/>
                        </a:rPr>
                        <a:t>13</a:t>
                      </a:r>
                      <a:endParaRPr lang="en-US" dirty="0">
                        <a:solidFill>
                          <a:schemeClr val="bg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tcPr>
                </a:tc>
                <a:tc>
                  <a:txBody>
                    <a:bodyPr/>
                    <a:lstStyle/>
                    <a:p>
                      <a:pPr algn="ctr"/>
                      <a:r>
                        <a:rPr lang="en-US" dirty="0">
                          <a:latin typeface="Avenir Book" panose="02000503020000020003" pitchFamily="2" charset="0"/>
                        </a:rPr>
                        <a:t>3-B</a:t>
                      </a:r>
                      <a:endParaRPr lang="en-US" dirty="0">
                        <a:solidFill>
                          <a:schemeClr val="bg1"/>
                        </a:solidFill>
                        <a:latin typeface="Avenir Book" panose="02000503020000020003" pitchFamily="2" charset="0"/>
                      </a:endParaRPr>
                    </a:p>
                  </a:txBody>
                  <a:tcPr/>
                </a:tc>
                <a:tc vMerge="1">
                  <a:txBody>
                    <a:bodyPr/>
                    <a:lstStyle/>
                    <a:p>
                      <a:pPr algn="ctr"/>
                      <a:endParaRPr lang="en-US" dirty="0"/>
                    </a:p>
                  </a:txBody>
                  <a:tcPr/>
                </a:tc>
                <a:extLst>
                  <a:ext uri="{0D108BD9-81ED-4DB2-BD59-A6C34878D82A}">
                    <a16:rowId xmlns:a16="http://schemas.microsoft.com/office/drawing/2014/main" val="1636438492"/>
                  </a:ext>
                </a:extLst>
              </a:tr>
              <a:tr h="333847">
                <a:tc>
                  <a:txBody>
                    <a:bodyPr/>
                    <a:lstStyle/>
                    <a:p>
                      <a:pPr algn="ctr"/>
                      <a:r>
                        <a:rPr lang="en-US" dirty="0">
                          <a:latin typeface="Avenir Book" panose="02000503020000020003" pitchFamily="2" charset="0"/>
                        </a:rPr>
                        <a:t>14</a:t>
                      </a:r>
                      <a:endParaRPr lang="en-US" dirty="0">
                        <a:solidFill>
                          <a:schemeClr val="bg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tcPr>
                </a:tc>
                <a:tc>
                  <a:txBody>
                    <a:bodyPr/>
                    <a:lstStyle/>
                    <a:p>
                      <a:pPr algn="ctr"/>
                      <a:r>
                        <a:rPr lang="en-US" dirty="0">
                          <a:latin typeface="Avenir Book" panose="02000503020000020003" pitchFamily="2" charset="0"/>
                        </a:rPr>
                        <a:t>3-D</a:t>
                      </a:r>
                      <a:endParaRPr lang="en-US" dirty="0">
                        <a:solidFill>
                          <a:schemeClr val="bg1"/>
                        </a:solidFill>
                        <a:latin typeface="Avenir Book" panose="02000503020000020003" pitchFamily="2" charset="0"/>
                      </a:endParaRPr>
                    </a:p>
                  </a:txBody>
                  <a:tcPr/>
                </a:tc>
                <a:tc vMerge="1">
                  <a:txBody>
                    <a:bodyPr/>
                    <a:lstStyle/>
                    <a:p>
                      <a:pPr algn="ctr"/>
                      <a:endParaRPr lang="en-US" dirty="0"/>
                    </a:p>
                  </a:txBody>
                  <a:tcPr/>
                </a:tc>
                <a:extLst>
                  <a:ext uri="{0D108BD9-81ED-4DB2-BD59-A6C34878D82A}">
                    <a16:rowId xmlns:a16="http://schemas.microsoft.com/office/drawing/2014/main" val="2226539847"/>
                  </a:ext>
                </a:extLst>
              </a:tr>
              <a:tr h="333847">
                <a:tc>
                  <a:txBody>
                    <a:bodyPr/>
                    <a:lstStyle/>
                    <a:p>
                      <a:pPr algn="ctr"/>
                      <a:r>
                        <a:rPr lang="en-US" dirty="0"/>
                        <a:t>15</a:t>
                      </a:r>
                      <a:endParaRPr lang="en-US" dirty="0">
                        <a:solidFill>
                          <a:schemeClr val="bg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a:t>3-F</a:t>
                      </a:r>
                      <a:endParaRPr lang="en-US" dirty="0">
                        <a:solidFill>
                          <a:schemeClr val="bg1"/>
                        </a:solidFill>
                        <a:latin typeface="Avenir Book" panose="02000503020000020003" pitchFamily="2" charset="0"/>
                      </a:endParaRPr>
                    </a:p>
                  </a:txBody>
                  <a:tcPr>
                    <a:lnB w="12700" cap="flat" cmpd="sng" algn="ctr">
                      <a:solidFill>
                        <a:schemeClr val="tx1"/>
                      </a:solidFill>
                      <a:prstDash val="solid"/>
                      <a:round/>
                      <a:headEnd type="none" w="med" len="med"/>
                      <a:tailEnd type="none" w="med" len="med"/>
                    </a:lnB>
                  </a:tcPr>
                </a:tc>
                <a:tc vMerge="1">
                  <a:txBody>
                    <a:bodyPr/>
                    <a:lstStyle/>
                    <a:p>
                      <a:pPr algn="ctr"/>
                      <a:endParaRPr lang="en-US" dirty="0"/>
                    </a:p>
                  </a:txBody>
                  <a:tcPr/>
                </a:tc>
                <a:extLst>
                  <a:ext uri="{0D108BD9-81ED-4DB2-BD59-A6C34878D82A}">
                    <a16:rowId xmlns:a16="http://schemas.microsoft.com/office/drawing/2014/main" val="1119220630"/>
                  </a:ext>
                </a:extLst>
              </a:tr>
            </a:tbl>
          </a:graphicData>
        </a:graphic>
      </p:graphicFrame>
      <p:pic>
        <p:nvPicPr>
          <p:cNvPr id="17" name="Google Shape;1097;g723e6ddfe3_2_44">
            <a:extLst>
              <a:ext uri="{FF2B5EF4-FFF2-40B4-BE49-F238E27FC236}">
                <a16:creationId xmlns:a16="http://schemas.microsoft.com/office/drawing/2014/main" id="{6320158F-5F9B-5A4A-9A67-80C6279D19F2}"/>
              </a:ext>
            </a:extLst>
          </p:cNvPr>
          <p:cNvPicPr preferRelativeResize="0"/>
          <p:nvPr/>
        </p:nvPicPr>
        <p:blipFill rotWithShape="1">
          <a:blip r:embed="rId7">
            <a:alphaModFix/>
          </a:blip>
          <a:srcRect/>
          <a:stretch/>
        </p:blipFill>
        <p:spPr>
          <a:xfrm>
            <a:off x="7797581" y="4248359"/>
            <a:ext cx="3218248" cy="949150"/>
          </a:xfrm>
          <a:prstGeom prst="rect">
            <a:avLst/>
          </a:prstGeom>
          <a:noFill/>
          <a:ln>
            <a:noFill/>
          </a:ln>
        </p:spPr>
      </p:pic>
      <p:sp>
        <p:nvSpPr>
          <p:cNvPr id="18" name="TextBox 17">
            <a:extLst>
              <a:ext uri="{FF2B5EF4-FFF2-40B4-BE49-F238E27FC236}">
                <a16:creationId xmlns:a16="http://schemas.microsoft.com/office/drawing/2014/main" id="{F0BBB671-9138-9E48-B5D3-8102F9E2829C}"/>
              </a:ext>
            </a:extLst>
          </p:cNvPr>
          <p:cNvSpPr txBox="1"/>
          <p:nvPr/>
        </p:nvSpPr>
        <p:spPr>
          <a:xfrm>
            <a:off x="8376347" y="4308738"/>
            <a:ext cx="2620370" cy="784830"/>
          </a:xfrm>
          <a:prstGeom prst="rect">
            <a:avLst/>
          </a:prstGeom>
          <a:noFill/>
        </p:spPr>
        <p:txBody>
          <a:bodyPr wrap="square" rtlCol="0">
            <a:spAutoFit/>
          </a:bodyPr>
          <a:lstStyle/>
          <a:p>
            <a:r>
              <a:rPr lang="en-US" sz="1500" i="1" dirty="0">
                <a:solidFill>
                  <a:srgbClr val="242852"/>
                </a:solidFill>
                <a:latin typeface="Avenir Book" panose="02000503020000020003" pitchFamily="2" charset="0"/>
              </a:rPr>
              <a:t>NNI AOM Hopeless </a:t>
            </a:r>
            <a:r>
              <a:rPr lang="en-US" sz="1500" dirty="0">
                <a:solidFill>
                  <a:srgbClr val="242852"/>
                </a:solidFill>
                <a:latin typeface="Avenir Book" panose="02000503020000020003" pitchFamily="2" charset="0"/>
              </a:rPr>
              <a:t>is the group of patients not worth targeting</a:t>
            </a:r>
          </a:p>
        </p:txBody>
      </p:sp>
      <p:sp>
        <p:nvSpPr>
          <p:cNvPr id="13" name="Google Shape;923;p12">
            <a:extLst>
              <a:ext uri="{FF2B5EF4-FFF2-40B4-BE49-F238E27FC236}">
                <a16:creationId xmlns:a16="http://schemas.microsoft.com/office/drawing/2014/main" id="{D3901265-A828-CB4F-9605-2834E8AA5205}"/>
              </a:ext>
            </a:extLst>
          </p:cNvPr>
          <p:cNvSpPr/>
          <p:nvPr/>
        </p:nvSpPr>
        <p:spPr>
          <a:xfrm>
            <a:off x="8228864" y="3411206"/>
            <a:ext cx="2133914" cy="598281"/>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Avenir"/>
                <a:sym typeface="Avenir"/>
              </a:rPr>
              <a:t>NNI AOM Hopeless</a:t>
            </a:r>
            <a:endParaRPr sz="1400" b="1" i="1" u="none" strike="noStrike" cap="none" dirty="0">
              <a:solidFill>
                <a:srgbClr val="000000"/>
              </a:solidFill>
              <a:latin typeface="Arial"/>
              <a:ea typeface="Arial"/>
              <a:cs typeface="Arial"/>
              <a:sym typeface="Arial"/>
            </a:endParaRPr>
          </a:p>
        </p:txBody>
      </p:sp>
      <p:sp>
        <p:nvSpPr>
          <p:cNvPr id="14" name="Google Shape;923;p12">
            <a:extLst>
              <a:ext uri="{FF2B5EF4-FFF2-40B4-BE49-F238E27FC236}">
                <a16:creationId xmlns:a16="http://schemas.microsoft.com/office/drawing/2014/main" id="{68081C8B-A3F7-B44E-B96E-32BF4BE8F07A}"/>
              </a:ext>
            </a:extLst>
          </p:cNvPr>
          <p:cNvSpPr/>
          <p:nvPr/>
        </p:nvSpPr>
        <p:spPr>
          <a:xfrm>
            <a:off x="8228864" y="2075743"/>
            <a:ext cx="2133914" cy="390552"/>
          </a:xfrm>
          <a:prstGeom prst="rect">
            <a:avLst/>
          </a:prstGeom>
          <a:solidFill>
            <a:srgbClr val="A003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pc="100" dirty="0">
                <a:solidFill>
                  <a:schemeClr val="lt1"/>
                </a:solidFill>
                <a:latin typeface="Avenir"/>
                <a:sym typeface="Avenir"/>
              </a:rPr>
              <a:t>RANKS 16-30</a:t>
            </a:r>
            <a:endParaRPr sz="1400" i="1" u="none" strike="noStrike" cap="none" spc="100" dirty="0">
              <a:solidFill>
                <a:srgbClr val="000000"/>
              </a:solidFill>
              <a:latin typeface="Arial"/>
              <a:ea typeface="Arial"/>
              <a:cs typeface="Arial"/>
              <a:sym typeface="Arial"/>
            </a:endParaRPr>
          </a:p>
        </p:txBody>
      </p:sp>
      <p:sp>
        <p:nvSpPr>
          <p:cNvPr id="15" name="Striped Right Arrow 14">
            <a:extLst>
              <a:ext uri="{FF2B5EF4-FFF2-40B4-BE49-F238E27FC236}">
                <a16:creationId xmlns:a16="http://schemas.microsoft.com/office/drawing/2014/main" id="{AB12A4D5-233E-464B-B78A-333F4D9B6BD3}"/>
              </a:ext>
            </a:extLst>
          </p:cNvPr>
          <p:cNvSpPr/>
          <p:nvPr/>
        </p:nvSpPr>
        <p:spPr>
          <a:xfrm rot="5400000">
            <a:off x="8949886" y="2833763"/>
            <a:ext cx="714577" cy="167919"/>
          </a:xfrm>
          <a:prstGeom prst="stripedRightArrow">
            <a:avLst/>
          </a:prstGeom>
          <a:solidFill>
            <a:srgbClr val="A00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Filter">
            <a:extLst>
              <a:ext uri="{FF2B5EF4-FFF2-40B4-BE49-F238E27FC236}">
                <a16:creationId xmlns:a16="http://schemas.microsoft.com/office/drawing/2014/main" id="{FC160F7F-AB2B-6342-ABD1-3184BD36B5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18984" y="4299240"/>
            <a:ext cx="614700" cy="614700"/>
          </a:xfrm>
          <a:prstGeom prst="rect">
            <a:avLst/>
          </a:prstGeom>
        </p:spPr>
      </p:pic>
    </p:spTree>
    <p:extLst>
      <p:ext uri="{BB962C8B-B14F-4D97-AF65-F5344CB8AC3E}">
        <p14:creationId xmlns:p14="http://schemas.microsoft.com/office/powerpoint/2010/main" val="3938459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2"/>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ea typeface="Avenir"/>
                <a:cs typeface="Avenir"/>
                <a:sym typeface="Avenir"/>
              </a:rPr>
              <a:t>MODEL INSIGHTS</a:t>
            </a:r>
            <a:endParaRPr dirty="0">
              <a:latin typeface="Avenir"/>
              <a:ea typeface="Avenir"/>
              <a:cs typeface="Avenir"/>
              <a:sym typeface="Avenir"/>
            </a:endParaRPr>
          </a:p>
        </p:txBody>
      </p:sp>
      <p:pic>
        <p:nvPicPr>
          <p:cNvPr id="877" name="Google Shape;877;p12" descr="Related image"/>
          <p:cNvPicPr preferRelativeResize="0"/>
          <p:nvPr/>
        </p:nvPicPr>
        <p:blipFill rotWithShape="1">
          <a:blip r:embed="rId3">
            <a:alphaModFix/>
          </a:blip>
          <a:srcRect l="13543" r="13039" b="5984"/>
          <a:stretch/>
        </p:blipFill>
        <p:spPr>
          <a:xfrm>
            <a:off x="10836763" y="192659"/>
            <a:ext cx="732711" cy="491023"/>
          </a:xfrm>
          <a:prstGeom prst="rect">
            <a:avLst/>
          </a:prstGeom>
          <a:noFill/>
          <a:ln>
            <a:noFill/>
          </a:ln>
        </p:spPr>
      </p:pic>
      <p:sp>
        <p:nvSpPr>
          <p:cNvPr id="905" name="Google Shape;905;p12"/>
          <p:cNvSpPr txBox="1"/>
          <p:nvPr/>
        </p:nvSpPr>
        <p:spPr>
          <a:xfrm>
            <a:off x="521322" y="3536677"/>
            <a:ext cx="2865558" cy="215444"/>
          </a:xfrm>
          <a:prstGeom prst="rect">
            <a:avLst/>
          </a:prstGeom>
          <a:noFill/>
          <a:ln>
            <a:noFill/>
          </a:ln>
        </p:spPr>
        <p:txBody>
          <a:bodyPr spcFirstLastPara="1" wrap="square" lIns="0" tIns="0" rIns="0" bIns="0" anchor="t" anchorCtr="0">
            <a:spAutoFit/>
          </a:bodyPr>
          <a:lstStyle/>
          <a:p>
            <a:pPr marL="344868"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Avenir"/>
                <a:ea typeface="Avenir"/>
                <a:cs typeface="Avenir"/>
                <a:sym typeface="Avenir"/>
              </a:rPr>
              <a:t>ZIPCODE – LEVEL</a:t>
            </a:r>
            <a:endParaRPr sz="1200" b="0" i="0" u="none" strike="noStrike" cap="none" dirty="0">
              <a:solidFill>
                <a:schemeClr val="dk1"/>
              </a:solidFill>
              <a:latin typeface="Avenir"/>
              <a:ea typeface="Avenir"/>
              <a:cs typeface="Avenir"/>
              <a:sym typeface="Avenir"/>
            </a:endParaRPr>
          </a:p>
        </p:txBody>
      </p:sp>
      <p:pic>
        <p:nvPicPr>
          <p:cNvPr id="906" name="Google Shape;906;p12"/>
          <p:cNvPicPr preferRelativeResize="0"/>
          <p:nvPr/>
        </p:nvPicPr>
        <p:blipFill rotWithShape="1">
          <a:blip r:embed="rId4">
            <a:alphaModFix/>
          </a:blip>
          <a:srcRect/>
          <a:stretch/>
        </p:blipFill>
        <p:spPr>
          <a:xfrm>
            <a:off x="363854" y="1805970"/>
            <a:ext cx="2573883" cy="4540725"/>
          </a:xfrm>
          <a:prstGeom prst="rect">
            <a:avLst/>
          </a:prstGeom>
          <a:noFill/>
          <a:ln>
            <a:noFill/>
          </a:ln>
        </p:spPr>
      </p:pic>
      <p:sp>
        <p:nvSpPr>
          <p:cNvPr id="907" name="Google Shape;907;p12"/>
          <p:cNvSpPr/>
          <p:nvPr/>
        </p:nvSpPr>
        <p:spPr>
          <a:xfrm>
            <a:off x="363853" y="1805519"/>
            <a:ext cx="2595877" cy="397027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Highest paid </a:t>
            </a:r>
            <a:r>
              <a:rPr lang="en-US" sz="1200" b="1" i="1" dirty="0">
                <a:solidFill>
                  <a:srgbClr val="44546A"/>
                </a:solidFill>
                <a:latin typeface="Avenir"/>
                <a:sym typeface="Avenir"/>
              </a:rPr>
              <a:t>Saxenda</a:t>
            </a:r>
            <a:r>
              <a:rPr lang="en-US" sz="1200" dirty="0">
                <a:solidFill>
                  <a:srgbClr val="44546A"/>
                </a:solidFill>
                <a:latin typeface="Avenir"/>
                <a:sym typeface="Avenir"/>
              </a:rPr>
              <a:t> to </a:t>
            </a:r>
            <a:r>
              <a:rPr lang="en-US" sz="1200" b="1" i="1" dirty="0">
                <a:solidFill>
                  <a:srgbClr val="44546A"/>
                </a:solidFill>
                <a:latin typeface="Avenir"/>
                <a:sym typeface="Avenir"/>
              </a:rPr>
              <a:t>Generic AOMs</a:t>
            </a:r>
            <a:r>
              <a:rPr lang="en-US" sz="1200" dirty="0">
                <a:solidFill>
                  <a:srgbClr val="44546A"/>
                </a:solidFill>
                <a:latin typeface="Avenir"/>
                <a:sym typeface="Avenir"/>
              </a:rPr>
              <a:t> claims ratio</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Highest number of High-tier </a:t>
            </a:r>
            <a:r>
              <a:rPr lang="en-US" sz="1200" b="1" i="1" dirty="0">
                <a:solidFill>
                  <a:srgbClr val="44546A"/>
                </a:solidFill>
                <a:latin typeface="Avenir"/>
                <a:sym typeface="Avenir"/>
              </a:rPr>
              <a:t>Saxenda prescribers </a:t>
            </a:r>
            <a:r>
              <a:rPr lang="en-US" sz="1200" dirty="0">
                <a:solidFill>
                  <a:srgbClr val="44546A"/>
                </a:solidFill>
                <a:latin typeface="Avenir"/>
                <a:sym typeface="Avenir"/>
              </a:rPr>
              <a:t>and </a:t>
            </a:r>
            <a:r>
              <a:rPr lang="en-US" sz="1200" b="1" i="1" dirty="0">
                <a:solidFill>
                  <a:srgbClr val="44546A"/>
                </a:solidFill>
                <a:latin typeface="Avenir"/>
                <a:sym typeface="Avenir"/>
              </a:rPr>
              <a:t>stay-times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Strong </a:t>
            </a:r>
            <a:r>
              <a:rPr lang="en-US" sz="1200" b="1" i="1" dirty="0">
                <a:solidFill>
                  <a:srgbClr val="44546A"/>
                </a:solidFill>
                <a:latin typeface="Avenir"/>
                <a:sym typeface="Avenir"/>
              </a:rPr>
              <a:t>socioeconomic status </a:t>
            </a:r>
            <a:r>
              <a:rPr lang="en-US" sz="1200" dirty="0">
                <a:solidFill>
                  <a:srgbClr val="44546A"/>
                </a:solidFill>
                <a:latin typeface="Avenir"/>
                <a:sym typeface="Avenir"/>
              </a:rPr>
              <a:t>in the form of low unemployment rate, high household income, and high percentage of college graduates and post-doc</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Health insurance that covers </a:t>
            </a:r>
            <a:r>
              <a:rPr lang="en-US" sz="1200" b="1" i="1" dirty="0">
                <a:solidFill>
                  <a:srgbClr val="44546A"/>
                </a:solidFill>
                <a:latin typeface="Avenir"/>
                <a:sym typeface="Avenir"/>
              </a:rPr>
              <a:t>Saxenda</a:t>
            </a:r>
            <a:r>
              <a:rPr lang="en-US" sz="1200" dirty="0">
                <a:solidFill>
                  <a:srgbClr val="44546A"/>
                </a:solidFill>
                <a:latin typeface="Avenir"/>
                <a:sym typeface="Avenir"/>
              </a:rPr>
              <a:t> but not </a:t>
            </a:r>
            <a:r>
              <a:rPr lang="en-US" sz="1200" b="1" i="1" dirty="0">
                <a:solidFill>
                  <a:srgbClr val="44546A"/>
                </a:solidFill>
                <a:latin typeface="Avenir"/>
                <a:sym typeface="Avenir"/>
              </a:rPr>
              <a:t>other branded AOMs</a:t>
            </a:r>
          </a:p>
        </p:txBody>
      </p:sp>
      <p:cxnSp>
        <p:nvCxnSpPr>
          <p:cNvPr id="920" name="Google Shape;920;p12"/>
          <p:cNvCxnSpPr>
            <a:cxnSpLocks/>
          </p:cNvCxnSpPr>
          <p:nvPr/>
        </p:nvCxnSpPr>
        <p:spPr>
          <a:xfrm>
            <a:off x="3140669" y="1783952"/>
            <a:ext cx="0" cy="4562257"/>
          </a:xfrm>
          <a:prstGeom prst="straightConnector1">
            <a:avLst/>
          </a:prstGeom>
          <a:noFill/>
          <a:ln w="9525" cap="flat" cmpd="sng">
            <a:solidFill>
              <a:srgbClr val="7F7F7F"/>
            </a:solidFill>
            <a:prstDash val="solid"/>
            <a:miter lim="800000"/>
            <a:headEnd type="none" w="sm" len="sm"/>
            <a:tailEnd type="none" w="sm" len="sm"/>
          </a:ln>
        </p:spPr>
      </p:cxnSp>
      <p:sp>
        <p:nvSpPr>
          <p:cNvPr id="923" name="Google Shape;923;p12"/>
          <p:cNvSpPr/>
          <p:nvPr/>
        </p:nvSpPr>
        <p:spPr>
          <a:xfrm>
            <a:off x="607724" y="993529"/>
            <a:ext cx="2133914" cy="468000"/>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600" spc="150" dirty="0">
                <a:solidFill>
                  <a:schemeClr val="lt1"/>
                </a:solidFill>
                <a:latin typeface="Avenir"/>
                <a:sym typeface="Avenir"/>
              </a:rPr>
              <a:t>ENTHUSIASTS</a:t>
            </a:r>
            <a:endParaRPr lang="en-US" sz="1600" i="1" u="none" strike="noStrike" cap="none" spc="150" dirty="0">
              <a:solidFill>
                <a:srgbClr val="000000"/>
              </a:solidFill>
              <a:latin typeface="Arial"/>
              <a:ea typeface="Arial"/>
              <a:cs typeface="Arial"/>
              <a:sym typeface="Arial"/>
            </a:endParaRPr>
          </a:p>
        </p:txBody>
      </p:sp>
      <p:sp>
        <p:nvSpPr>
          <p:cNvPr id="60" name="Google Shape;923;p12">
            <a:extLst>
              <a:ext uri="{FF2B5EF4-FFF2-40B4-BE49-F238E27FC236}">
                <a16:creationId xmlns:a16="http://schemas.microsoft.com/office/drawing/2014/main" id="{3A0221E1-62EA-834A-8612-3F0FAC6D93AE}"/>
              </a:ext>
            </a:extLst>
          </p:cNvPr>
          <p:cNvSpPr/>
          <p:nvPr/>
        </p:nvSpPr>
        <p:spPr>
          <a:xfrm>
            <a:off x="3569206" y="1011009"/>
            <a:ext cx="2133914" cy="468000"/>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600" spc="150" dirty="0">
                <a:solidFill>
                  <a:schemeClr val="lt1"/>
                </a:solidFill>
                <a:latin typeface="Avenir"/>
                <a:sym typeface="Avenir"/>
              </a:rPr>
              <a:t>CONVERTIBLES</a:t>
            </a:r>
            <a:endParaRPr lang="en-US" sz="1600" i="1" u="none" strike="noStrike" cap="none" spc="150" dirty="0">
              <a:solidFill>
                <a:srgbClr val="000000"/>
              </a:solidFill>
              <a:latin typeface="Arial"/>
              <a:ea typeface="Arial"/>
              <a:cs typeface="Arial"/>
              <a:sym typeface="Arial"/>
            </a:endParaRPr>
          </a:p>
        </p:txBody>
      </p:sp>
      <p:sp>
        <p:nvSpPr>
          <p:cNvPr id="61" name="Google Shape;923;p12">
            <a:extLst>
              <a:ext uri="{FF2B5EF4-FFF2-40B4-BE49-F238E27FC236}">
                <a16:creationId xmlns:a16="http://schemas.microsoft.com/office/drawing/2014/main" id="{2A3A8D25-0926-AD44-812C-0971121C6AE4}"/>
              </a:ext>
            </a:extLst>
          </p:cNvPr>
          <p:cNvSpPr/>
          <p:nvPr/>
        </p:nvSpPr>
        <p:spPr>
          <a:xfrm>
            <a:off x="6502816" y="1011009"/>
            <a:ext cx="2133914" cy="468000"/>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600" spc="150" dirty="0">
                <a:solidFill>
                  <a:schemeClr val="lt1"/>
                </a:solidFill>
                <a:latin typeface="Avenir"/>
                <a:sym typeface="Avenir"/>
              </a:rPr>
              <a:t>POTENTIALS</a:t>
            </a:r>
            <a:endParaRPr lang="en-US" sz="1600" i="1" u="none" strike="noStrike" cap="none" spc="150" dirty="0">
              <a:solidFill>
                <a:srgbClr val="000000"/>
              </a:solidFill>
              <a:latin typeface="Arial"/>
              <a:ea typeface="Arial"/>
              <a:cs typeface="Arial"/>
              <a:sym typeface="Arial"/>
            </a:endParaRPr>
          </a:p>
        </p:txBody>
      </p:sp>
      <p:sp>
        <p:nvSpPr>
          <p:cNvPr id="62" name="Google Shape;923;p12">
            <a:extLst>
              <a:ext uri="{FF2B5EF4-FFF2-40B4-BE49-F238E27FC236}">
                <a16:creationId xmlns:a16="http://schemas.microsoft.com/office/drawing/2014/main" id="{732FC6C2-14B0-F649-8179-65C2DBBD6912}"/>
              </a:ext>
            </a:extLst>
          </p:cNvPr>
          <p:cNvSpPr/>
          <p:nvPr/>
        </p:nvSpPr>
        <p:spPr>
          <a:xfrm>
            <a:off x="9450363" y="1048192"/>
            <a:ext cx="2133914" cy="468000"/>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600" spc="150" dirty="0">
                <a:solidFill>
                  <a:schemeClr val="lt1"/>
                </a:solidFill>
                <a:latin typeface="Avenir"/>
                <a:sym typeface="Avenir"/>
              </a:rPr>
              <a:t>REJECTS</a:t>
            </a:r>
            <a:endParaRPr lang="en-US" sz="1600" i="1" u="none" strike="noStrike" cap="none" spc="150" dirty="0">
              <a:solidFill>
                <a:srgbClr val="000000"/>
              </a:solidFill>
              <a:latin typeface="Arial"/>
              <a:ea typeface="Arial"/>
              <a:cs typeface="Arial"/>
              <a:sym typeface="Arial"/>
            </a:endParaRPr>
          </a:p>
        </p:txBody>
      </p:sp>
      <p:cxnSp>
        <p:nvCxnSpPr>
          <p:cNvPr id="73" name="Google Shape;920;p12">
            <a:extLst>
              <a:ext uri="{FF2B5EF4-FFF2-40B4-BE49-F238E27FC236}">
                <a16:creationId xmlns:a16="http://schemas.microsoft.com/office/drawing/2014/main" id="{A6F92276-5AE4-6A4C-A44A-3AF7AD67DD6E}"/>
              </a:ext>
            </a:extLst>
          </p:cNvPr>
          <p:cNvCxnSpPr>
            <a:cxnSpLocks/>
          </p:cNvCxnSpPr>
          <p:nvPr/>
        </p:nvCxnSpPr>
        <p:spPr>
          <a:xfrm>
            <a:off x="9147959" y="1805519"/>
            <a:ext cx="0" cy="4636224"/>
          </a:xfrm>
          <a:prstGeom prst="straightConnector1">
            <a:avLst/>
          </a:prstGeom>
          <a:noFill/>
          <a:ln w="9525" cap="flat" cmpd="sng">
            <a:solidFill>
              <a:srgbClr val="7F7F7F"/>
            </a:solidFill>
            <a:prstDash val="solid"/>
            <a:miter lim="800000"/>
            <a:headEnd type="none" w="sm" len="sm"/>
            <a:tailEnd type="none" w="sm" len="sm"/>
          </a:ln>
        </p:spPr>
      </p:cxnSp>
      <p:cxnSp>
        <p:nvCxnSpPr>
          <p:cNvPr id="74" name="Google Shape;920;p12">
            <a:extLst>
              <a:ext uri="{FF2B5EF4-FFF2-40B4-BE49-F238E27FC236}">
                <a16:creationId xmlns:a16="http://schemas.microsoft.com/office/drawing/2014/main" id="{7E7B9443-9A3A-114F-9681-A68169B2051E}"/>
              </a:ext>
            </a:extLst>
          </p:cNvPr>
          <p:cNvCxnSpPr>
            <a:cxnSpLocks/>
          </p:cNvCxnSpPr>
          <p:nvPr/>
        </p:nvCxnSpPr>
        <p:spPr>
          <a:xfrm>
            <a:off x="6115724" y="1783952"/>
            <a:ext cx="0" cy="4562257"/>
          </a:xfrm>
          <a:prstGeom prst="straightConnector1">
            <a:avLst/>
          </a:prstGeom>
          <a:noFill/>
          <a:ln w="9525" cap="flat" cmpd="sng">
            <a:solidFill>
              <a:srgbClr val="7F7F7F"/>
            </a:solidFill>
            <a:prstDash val="solid"/>
            <a:miter lim="800000"/>
            <a:headEnd type="none" w="sm" len="sm"/>
            <a:tailEnd type="none" w="sm" len="sm"/>
          </a:ln>
        </p:spPr>
      </p:cxnSp>
      <p:pic>
        <p:nvPicPr>
          <p:cNvPr id="76" name="Google Shape;906;p12">
            <a:extLst>
              <a:ext uri="{FF2B5EF4-FFF2-40B4-BE49-F238E27FC236}">
                <a16:creationId xmlns:a16="http://schemas.microsoft.com/office/drawing/2014/main" id="{1F08C1B3-5601-B843-B56E-8F394ABDC467}"/>
              </a:ext>
            </a:extLst>
          </p:cNvPr>
          <p:cNvPicPr preferRelativeResize="0"/>
          <p:nvPr/>
        </p:nvPicPr>
        <p:blipFill rotWithShape="1">
          <a:blip r:embed="rId4">
            <a:alphaModFix/>
          </a:blip>
          <a:srcRect/>
          <a:stretch/>
        </p:blipFill>
        <p:spPr>
          <a:xfrm>
            <a:off x="3349222" y="1830747"/>
            <a:ext cx="2573883" cy="4499983"/>
          </a:xfrm>
          <a:prstGeom prst="rect">
            <a:avLst/>
          </a:prstGeom>
          <a:noFill/>
          <a:ln>
            <a:noFill/>
          </a:ln>
        </p:spPr>
      </p:pic>
      <p:pic>
        <p:nvPicPr>
          <p:cNvPr id="77" name="Google Shape;906;p12">
            <a:extLst>
              <a:ext uri="{FF2B5EF4-FFF2-40B4-BE49-F238E27FC236}">
                <a16:creationId xmlns:a16="http://schemas.microsoft.com/office/drawing/2014/main" id="{734274BB-BF2D-4B48-A9F2-50BEB61018B2}"/>
              </a:ext>
            </a:extLst>
          </p:cNvPr>
          <p:cNvPicPr preferRelativeResize="0"/>
          <p:nvPr/>
        </p:nvPicPr>
        <p:blipFill rotWithShape="1">
          <a:blip r:embed="rId4">
            <a:alphaModFix/>
          </a:blip>
          <a:srcRect/>
          <a:stretch/>
        </p:blipFill>
        <p:spPr>
          <a:xfrm>
            <a:off x="6362550" y="1833053"/>
            <a:ext cx="2573883" cy="4513156"/>
          </a:xfrm>
          <a:prstGeom prst="rect">
            <a:avLst/>
          </a:prstGeom>
          <a:noFill/>
          <a:ln>
            <a:noFill/>
          </a:ln>
        </p:spPr>
      </p:pic>
      <p:pic>
        <p:nvPicPr>
          <p:cNvPr id="78" name="Google Shape;906;p12">
            <a:extLst>
              <a:ext uri="{FF2B5EF4-FFF2-40B4-BE49-F238E27FC236}">
                <a16:creationId xmlns:a16="http://schemas.microsoft.com/office/drawing/2014/main" id="{5B940EE1-629C-6643-A733-03401BD8464C}"/>
              </a:ext>
            </a:extLst>
          </p:cNvPr>
          <p:cNvPicPr preferRelativeResize="0"/>
          <p:nvPr/>
        </p:nvPicPr>
        <p:blipFill rotWithShape="1">
          <a:blip r:embed="rId4">
            <a:alphaModFix/>
          </a:blip>
          <a:srcRect/>
          <a:stretch/>
        </p:blipFill>
        <p:spPr>
          <a:xfrm>
            <a:off x="9359486" y="1830747"/>
            <a:ext cx="2573883" cy="4499984"/>
          </a:xfrm>
          <a:prstGeom prst="rect">
            <a:avLst/>
          </a:prstGeom>
          <a:noFill/>
          <a:ln>
            <a:noFill/>
          </a:ln>
        </p:spPr>
      </p:pic>
      <p:sp>
        <p:nvSpPr>
          <p:cNvPr id="79" name="Google Shape;907;p12">
            <a:extLst>
              <a:ext uri="{FF2B5EF4-FFF2-40B4-BE49-F238E27FC236}">
                <a16:creationId xmlns:a16="http://schemas.microsoft.com/office/drawing/2014/main" id="{4D105A75-0F10-E745-8722-A7DF379CD377}"/>
              </a:ext>
            </a:extLst>
          </p:cNvPr>
          <p:cNvSpPr/>
          <p:nvPr/>
        </p:nvSpPr>
        <p:spPr>
          <a:xfrm>
            <a:off x="3361141" y="1857651"/>
            <a:ext cx="2465748" cy="480127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Lower ratio of </a:t>
            </a:r>
            <a:r>
              <a:rPr lang="en-US" sz="1200" b="1" i="1" dirty="0">
                <a:solidFill>
                  <a:srgbClr val="44546A"/>
                </a:solidFill>
                <a:latin typeface="Avenir"/>
                <a:sym typeface="Avenir"/>
              </a:rPr>
              <a:t>Saxenda</a:t>
            </a:r>
            <a:r>
              <a:rPr lang="en-US" sz="1200" dirty="0">
                <a:solidFill>
                  <a:srgbClr val="44546A"/>
                </a:solidFill>
                <a:latin typeface="Avenir"/>
                <a:sym typeface="Avenir"/>
              </a:rPr>
              <a:t> to </a:t>
            </a:r>
            <a:r>
              <a:rPr lang="en-US" sz="1200" b="1" i="1" dirty="0">
                <a:solidFill>
                  <a:srgbClr val="44546A"/>
                </a:solidFill>
                <a:latin typeface="Avenir"/>
                <a:sym typeface="Avenir"/>
              </a:rPr>
              <a:t>Generic AOMs </a:t>
            </a:r>
            <a:r>
              <a:rPr lang="en-US" sz="1200" dirty="0">
                <a:solidFill>
                  <a:srgbClr val="44546A"/>
                </a:solidFill>
                <a:latin typeface="Avenir"/>
                <a:sym typeface="Avenir"/>
              </a:rPr>
              <a:t>claims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Second highest number of High-tier </a:t>
            </a:r>
            <a:r>
              <a:rPr lang="en-US" sz="1200" b="1" i="1" dirty="0">
                <a:solidFill>
                  <a:srgbClr val="44546A"/>
                </a:solidFill>
                <a:latin typeface="Avenir"/>
                <a:sym typeface="Avenir"/>
              </a:rPr>
              <a:t>Saxenda prescribers</a:t>
            </a:r>
            <a:r>
              <a:rPr lang="en-US" sz="1200" dirty="0">
                <a:solidFill>
                  <a:srgbClr val="44546A"/>
                </a:solidFill>
                <a:latin typeface="Avenir"/>
                <a:sym typeface="Avenir"/>
              </a:rPr>
              <a:t> and </a:t>
            </a:r>
            <a:r>
              <a:rPr lang="en-US" sz="1200" b="1" i="1" dirty="0">
                <a:solidFill>
                  <a:srgbClr val="44546A"/>
                </a:solidFill>
                <a:latin typeface="Avenir"/>
                <a:sym typeface="Avenir"/>
              </a:rPr>
              <a:t>stay-times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Strong </a:t>
            </a:r>
            <a:r>
              <a:rPr lang="en-US" sz="1200" b="1" i="1" dirty="0">
                <a:solidFill>
                  <a:srgbClr val="44546A"/>
                </a:solidFill>
                <a:latin typeface="Avenir"/>
                <a:sym typeface="Avenir"/>
              </a:rPr>
              <a:t>socioeconomic status</a:t>
            </a:r>
            <a:r>
              <a:rPr lang="en-US" sz="1200" dirty="0">
                <a:solidFill>
                  <a:srgbClr val="44546A"/>
                </a:solidFill>
                <a:latin typeface="Avenir"/>
                <a:sym typeface="Avenir"/>
              </a:rPr>
              <a:t>, but prefers </a:t>
            </a:r>
            <a:r>
              <a:rPr lang="en-US" sz="1200" b="1" i="1" dirty="0">
                <a:solidFill>
                  <a:srgbClr val="44546A"/>
                </a:solidFill>
                <a:latin typeface="Avenir"/>
                <a:sym typeface="Avenir"/>
              </a:rPr>
              <a:t>Generic</a:t>
            </a:r>
            <a:r>
              <a:rPr lang="en-US" sz="1200" dirty="0">
                <a:solidFill>
                  <a:srgbClr val="44546A"/>
                </a:solidFill>
                <a:latin typeface="Avenir"/>
                <a:sym typeface="Avenir"/>
              </a:rPr>
              <a:t> and </a:t>
            </a:r>
            <a:r>
              <a:rPr lang="en-US" sz="1200" b="1" i="1" dirty="0">
                <a:solidFill>
                  <a:srgbClr val="44546A"/>
                </a:solidFill>
                <a:latin typeface="Avenir"/>
                <a:sym typeface="Avenir"/>
              </a:rPr>
              <a:t>other branded AOMs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High out of pocket costs for </a:t>
            </a:r>
            <a:r>
              <a:rPr lang="en-US" sz="1200" b="1" i="1" dirty="0">
                <a:solidFill>
                  <a:srgbClr val="44546A"/>
                </a:solidFill>
                <a:latin typeface="Avenir"/>
                <a:sym typeface="Avenir"/>
              </a:rPr>
              <a:t>Saxenda</a:t>
            </a:r>
            <a:r>
              <a:rPr lang="en-US" sz="1200" dirty="0">
                <a:solidFill>
                  <a:srgbClr val="44546A"/>
                </a:solidFill>
                <a:latin typeface="Avenir"/>
                <a:sym typeface="Avenir"/>
              </a:rPr>
              <a:t> shows health insurance largely covers </a:t>
            </a:r>
            <a:r>
              <a:rPr lang="en-US" sz="1200" b="1" i="1" dirty="0">
                <a:solidFill>
                  <a:srgbClr val="44546A"/>
                </a:solidFill>
                <a:latin typeface="Avenir"/>
                <a:sym typeface="Avenir"/>
              </a:rPr>
              <a:t>other branded AOMs</a:t>
            </a:r>
            <a:r>
              <a:rPr lang="en-US" sz="1200" dirty="0">
                <a:solidFill>
                  <a:srgbClr val="44546A"/>
                </a:solidFill>
                <a:latin typeface="Avenir"/>
                <a:sym typeface="Avenir"/>
              </a:rPr>
              <a:t> more than </a:t>
            </a:r>
            <a:r>
              <a:rPr lang="en-US" sz="1200" b="1" i="1" dirty="0">
                <a:solidFill>
                  <a:srgbClr val="44546A"/>
                </a:solidFill>
                <a:latin typeface="Avenir"/>
                <a:sym typeface="Avenir"/>
              </a:rPr>
              <a:t>Saxenda</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Higher </a:t>
            </a:r>
            <a:r>
              <a:rPr lang="en-US" sz="1200" b="1" i="1" dirty="0">
                <a:solidFill>
                  <a:srgbClr val="44546A"/>
                </a:solidFill>
                <a:latin typeface="Avenir"/>
                <a:sym typeface="Avenir"/>
              </a:rPr>
              <a:t>% of Patients with Obesity </a:t>
            </a:r>
            <a:r>
              <a:rPr lang="en-US" sz="1200" dirty="0">
                <a:solidFill>
                  <a:srgbClr val="44546A"/>
                </a:solidFill>
                <a:latin typeface="Avenir"/>
                <a:sym typeface="Avenir"/>
              </a:rPr>
              <a:t>and </a:t>
            </a:r>
            <a:r>
              <a:rPr lang="en-US" sz="1200" b="1" i="1" dirty="0">
                <a:solidFill>
                  <a:srgbClr val="44546A"/>
                </a:solidFill>
                <a:latin typeface="Avenir"/>
                <a:sym typeface="Avenir"/>
              </a:rPr>
              <a:t>Comorbidity</a:t>
            </a:r>
            <a:r>
              <a:rPr lang="en-US" sz="1200" dirty="0">
                <a:solidFill>
                  <a:srgbClr val="44546A"/>
                </a:solidFill>
                <a:latin typeface="Avenir"/>
                <a:sym typeface="Avenir"/>
              </a:rPr>
              <a:t> than </a:t>
            </a:r>
            <a:r>
              <a:rPr lang="en-US" sz="1200" b="1" i="1" dirty="0">
                <a:solidFill>
                  <a:srgbClr val="44546A"/>
                </a:solidFill>
                <a:latin typeface="Avenir"/>
                <a:sym typeface="Avenir"/>
              </a:rPr>
              <a:t>NNI AOM enthusiasts</a:t>
            </a:r>
          </a:p>
          <a:p>
            <a:pPr marL="342900" marR="0" lvl="0" indent="-342900" algn="l" rtl="0">
              <a:lnSpc>
                <a:spcPct val="150000"/>
              </a:lnSpc>
              <a:spcBef>
                <a:spcPts val="0"/>
              </a:spcBef>
              <a:spcAft>
                <a:spcPts val="0"/>
              </a:spcAft>
              <a:buClr>
                <a:srgbClr val="44546A"/>
              </a:buClr>
              <a:buSzPts val="1400"/>
              <a:buFont typeface="Arial"/>
              <a:buChar char="•"/>
            </a:pPr>
            <a:endParaRPr sz="1200" b="0" i="0" u="none" strike="noStrike" cap="none" dirty="0">
              <a:solidFill>
                <a:srgbClr val="000000"/>
              </a:solidFill>
              <a:latin typeface="Arial"/>
              <a:ea typeface="Arial"/>
              <a:cs typeface="Arial"/>
              <a:sym typeface="Arial"/>
            </a:endParaRPr>
          </a:p>
        </p:txBody>
      </p:sp>
      <p:sp>
        <p:nvSpPr>
          <p:cNvPr id="80" name="Google Shape;907;p12">
            <a:extLst>
              <a:ext uri="{FF2B5EF4-FFF2-40B4-BE49-F238E27FC236}">
                <a16:creationId xmlns:a16="http://schemas.microsoft.com/office/drawing/2014/main" id="{7F0981C0-CC75-C34D-A7F1-0274F43A787D}"/>
              </a:ext>
            </a:extLst>
          </p:cNvPr>
          <p:cNvSpPr/>
          <p:nvPr/>
        </p:nvSpPr>
        <p:spPr>
          <a:xfrm>
            <a:off x="6362549" y="1857651"/>
            <a:ext cx="2566425" cy="36932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Largest patient population that is untapped</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Very high </a:t>
            </a:r>
            <a:r>
              <a:rPr lang="en-US" sz="1200" b="1" i="1" dirty="0">
                <a:solidFill>
                  <a:srgbClr val="44546A"/>
                </a:solidFill>
                <a:latin typeface="Avenir"/>
                <a:sym typeface="Avenir"/>
              </a:rPr>
              <a:t>% of Patients with Obesity</a:t>
            </a:r>
            <a:r>
              <a:rPr lang="en-US" sz="1200" dirty="0">
                <a:solidFill>
                  <a:srgbClr val="44546A"/>
                </a:solidFill>
                <a:latin typeface="Avenir"/>
                <a:sym typeface="Avenir"/>
              </a:rPr>
              <a:t> and </a:t>
            </a:r>
            <a:r>
              <a:rPr lang="en-US" sz="1200" b="1" i="1" dirty="0">
                <a:solidFill>
                  <a:srgbClr val="44546A"/>
                </a:solidFill>
                <a:latin typeface="Avenir"/>
                <a:sym typeface="Avenir"/>
              </a:rPr>
              <a:t>Comorbidity</a:t>
            </a:r>
            <a:r>
              <a:rPr lang="en-US" sz="1200" dirty="0">
                <a:solidFill>
                  <a:srgbClr val="44546A"/>
                </a:solidFill>
                <a:latin typeface="Avenir"/>
                <a:sym typeface="Avenir"/>
              </a:rPr>
              <a:t> </a:t>
            </a:r>
          </a:p>
          <a:p>
            <a:pPr marL="342900" marR="0" lvl="0" indent="-342900" algn="l" rtl="0">
              <a:lnSpc>
                <a:spcPct val="150000"/>
              </a:lnSpc>
              <a:spcBef>
                <a:spcPts val="0"/>
              </a:spcBef>
              <a:spcAft>
                <a:spcPts val="0"/>
              </a:spcAft>
              <a:buClr>
                <a:srgbClr val="44546A"/>
              </a:buClr>
              <a:buSzPts val="1400"/>
              <a:buFont typeface="Arial"/>
              <a:buChar char="•"/>
            </a:pPr>
            <a:r>
              <a:rPr lang="en-US" sz="1200" b="1" i="1" dirty="0">
                <a:solidFill>
                  <a:srgbClr val="44546A"/>
                </a:solidFill>
                <a:latin typeface="Avenir"/>
                <a:sym typeface="Avenir"/>
              </a:rPr>
              <a:t>Socioeconomic status</a:t>
            </a:r>
            <a:r>
              <a:rPr lang="en-US" sz="1200" dirty="0">
                <a:solidFill>
                  <a:srgbClr val="44546A"/>
                </a:solidFill>
                <a:latin typeface="Avenir"/>
                <a:sym typeface="Avenir"/>
              </a:rPr>
              <a:t> that is comparable to </a:t>
            </a:r>
            <a:r>
              <a:rPr lang="en-US" sz="1200" b="1" i="1" dirty="0">
                <a:solidFill>
                  <a:srgbClr val="44546A"/>
                </a:solidFill>
                <a:latin typeface="Avenir"/>
                <a:sym typeface="Avenir"/>
              </a:rPr>
              <a:t>NNI AOM Enthusiasts</a:t>
            </a:r>
            <a:r>
              <a:rPr lang="en-US" sz="1200" dirty="0">
                <a:solidFill>
                  <a:srgbClr val="44546A"/>
                </a:solidFill>
                <a:latin typeface="Avenir"/>
                <a:sym typeface="Avenir"/>
              </a:rPr>
              <a:t> group shows patients have the purchasing power to take </a:t>
            </a:r>
            <a:r>
              <a:rPr lang="en-US" sz="1200" b="1" i="1" dirty="0">
                <a:solidFill>
                  <a:srgbClr val="44546A"/>
                </a:solidFill>
                <a:latin typeface="Avenir"/>
                <a:sym typeface="Avenir"/>
              </a:rPr>
              <a:t>Saxenda</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Modest amounts of High-tier </a:t>
            </a:r>
            <a:r>
              <a:rPr lang="en-US" sz="1200" b="1" i="1" dirty="0">
                <a:solidFill>
                  <a:srgbClr val="44546A"/>
                </a:solidFill>
                <a:latin typeface="Avenir"/>
                <a:sym typeface="Avenir"/>
              </a:rPr>
              <a:t>Saxenda prescribers </a:t>
            </a:r>
            <a:r>
              <a:rPr lang="en-US" sz="1200" dirty="0">
                <a:solidFill>
                  <a:srgbClr val="44546A"/>
                </a:solidFill>
                <a:latin typeface="Avenir"/>
                <a:sym typeface="Avenir"/>
              </a:rPr>
              <a:t>show that prescribers are willing to prescribe Saxenda</a:t>
            </a:r>
            <a:endParaRPr sz="1200" i="0" strike="noStrike" cap="none" dirty="0">
              <a:solidFill>
                <a:srgbClr val="000000"/>
              </a:solidFill>
              <a:latin typeface="Arial"/>
              <a:ea typeface="Arial"/>
              <a:cs typeface="Arial"/>
              <a:sym typeface="Arial"/>
            </a:endParaRPr>
          </a:p>
        </p:txBody>
      </p:sp>
      <p:sp>
        <p:nvSpPr>
          <p:cNvPr id="81" name="Google Shape;907;p12">
            <a:extLst>
              <a:ext uri="{FF2B5EF4-FFF2-40B4-BE49-F238E27FC236}">
                <a16:creationId xmlns:a16="http://schemas.microsoft.com/office/drawing/2014/main" id="{0765B1A9-201E-3245-AA71-9D40B2DF9294}"/>
              </a:ext>
            </a:extLst>
          </p:cNvPr>
          <p:cNvSpPr/>
          <p:nvPr/>
        </p:nvSpPr>
        <p:spPr>
          <a:xfrm>
            <a:off x="9362398" y="1857651"/>
            <a:ext cx="2465748" cy="36932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Has paid claims only for </a:t>
            </a:r>
            <a:r>
              <a:rPr lang="en-US" sz="1200" b="1" i="1" dirty="0">
                <a:solidFill>
                  <a:srgbClr val="44546A"/>
                </a:solidFill>
                <a:latin typeface="Avenir"/>
                <a:sym typeface="Avenir"/>
              </a:rPr>
              <a:t>Generic AOMs </a:t>
            </a:r>
            <a:r>
              <a:rPr lang="en-US" sz="1200" dirty="0">
                <a:solidFill>
                  <a:srgbClr val="44546A"/>
                </a:solidFill>
                <a:latin typeface="Avenir"/>
                <a:sym typeface="Avenir"/>
              </a:rPr>
              <a:t>and </a:t>
            </a:r>
            <a:r>
              <a:rPr lang="en-US" sz="1200" b="1" i="1" dirty="0">
                <a:solidFill>
                  <a:srgbClr val="44546A"/>
                </a:solidFill>
                <a:latin typeface="Avenir"/>
                <a:sym typeface="Avenir"/>
              </a:rPr>
              <a:t>Contrave</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Patients are being prescribed </a:t>
            </a:r>
            <a:r>
              <a:rPr lang="en-US" sz="1200" b="1" i="1" dirty="0">
                <a:solidFill>
                  <a:srgbClr val="44546A"/>
                </a:solidFill>
                <a:latin typeface="Avenir"/>
                <a:sym typeface="Avenir"/>
              </a:rPr>
              <a:t>Saxenda </a:t>
            </a:r>
            <a:r>
              <a:rPr lang="en-US" sz="1200" dirty="0">
                <a:solidFill>
                  <a:srgbClr val="44546A"/>
                </a:solidFill>
                <a:latin typeface="Avenir"/>
                <a:sym typeface="Avenir"/>
              </a:rPr>
              <a:t>but all the claims are rejected</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Above average </a:t>
            </a:r>
            <a:r>
              <a:rPr lang="en-US" sz="1200" b="1" i="1" dirty="0">
                <a:solidFill>
                  <a:srgbClr val="44546A"/>
                </a:solidFill>
                <a:latin typeface="Avenir"/>
                <a:sym typeface="Avenir"/>
              </a:rPr>
              <a:t>socioeconomic status</a:t>
            </a:r>
            <a:r>
              <a:rPr lang="en-US" sz="1200" dirty="0">
                <a:solidFill>
                  <a:srgbClr val="44546A"/>
                </a:solidFill>
                <a:latin typeface="Avenir"/>
                <a:sym typeface="Avenir"/>
              </a:rPr>
              <a:t>, slightly lower than </a:t>
            </a:r>
            <a:r>
              <a:rPr lang="en-US" sz="1200" b="1" i="1" dirty="0">
                <a:solidFill>
                  <a:srgbClr val="44546A"/>
                </a:solidFill>
                <a:latin typeface="Avenir"/>
                <a:sym typeface="Avenir"/>
              </a:rPr>
              <a:t>NNI AOM Enthusiasts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Above a</a:t>
            </a:r>
            <a:r>
              <a:rPr lang="en-US" sz="1200" i="0" strike="noStrike" cap="none" dirty="0">
                <a:solidFill>
                  <a:srgbClr val="44546A"/>
                </a:solidFill>
                <a:latin typeface="Avenir"/>
                <a:ea typeface="Arial"/>
                <a:cs typeface="Arial"/>
                <a:sym typeface="Avenir"/>
              </a:rPr>
              <a:t>verage amounts of High-tier </a:t>
            </a:r>
            <a:r>
              <a:rPr lang="en-US" sz="1200" b="1" i="1" strike="noStrike" cap="none" dirty="0">
                <a:solidFill>
                  <a:srgbClr val="44546A"/>
                </a:solidFill>
                <a:latin typeface="Avenir"/>
                <a:ea typeface="Arial"/>
                <a:cs typeface="Arial"/>
                <a:sym typeface="Avenir"/>
              </a:rPr>
              <a:t>Saxenda prescribers </a:t>
            </a:r>
            <a:endParaRPr sz="1200" b="1" i="1" strike="noStrike" cap="none" dirty="0">
              <a:solidFill>
                <a:srgbClr val="000000"/>
              </a:solidFill>
              <a:latin typeface="Arial"/>
              <a:ea typeface="Arial"/>
              <a:cs typeface="Arial"/>
              <a:sym typeface="Arial"/>
            </a:endParaRPr>
          </a:p>
        </p:txBody>
      </p:sp>
      <p:sp>
        <p:nvSpPr>
          <p:cNvPr id="20" name="Rectangle 19">
            <a:extLst>
              <a:ext uri="{FF2B5EF4-FFF2-40B4-BE49-F238E27FC236}">
                <a16:creationId xmlns:a16="http://schemas.microsoft.com/office/drawing/2014/main" id="{A3827A2A-6469-A148-B17D-9E23ACD460C3}"/>
              </a:ext>
            </a:extLst>
          </p:cNvPr>
          <p:cNvSpPr/>
          <p:nvPr/>
        </p:nvSpPr>
        <p:spPr>
          <a:xfrm>
            <a:off x="3140670" y="827070"/>
            <a:ext cx="6007280" cy="1030582"/>
          </a:xfrm>
          <a:prstGeom prst="rect">
            <a:avLst/>
          </a:prstGeom>
          <a:noFill/>
          <a:ln w="38100">
            <a:solidFill>
              <a:srgbClr val="A003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A389AF8B-E78D-494A-AB4B-03DDEA9683DF}"/>
              </a:ext>
            </a:extLst>
          </p:cNvPr>
          <p:cNvGrpSpPr/>
          <p:nvPr/>
        </p:nvGrpSpPr>
        <p:grpSpPr>
          <a:xfrm>
            <a:off x="4908798" y="1521819"/>
            <a:ext cx="2374403" cy="292388"/>
            <a:chOff x="4987823" y="1479009"/>
            <a:chExt cx="2374403" cy="292388"/>
          </a:xfrm>
        </p:grpSpPr>
        <p:sp>
          <p:nvSpPr>
            <p:cNvPr id="21" name="Rectangle 20">
              <a:extLst>
                <a:ext uri="{FF2B5EF4-FFF2-40B4-BE49-F238E27FC236}">
                  <a16:creationId xmlns:a16="http://schemas.microsoft.com/office/drawing/2014/main" id="{7B9495C4-BA1A-D442-A171-F9740FD8BA98}"/>
                </a:ext>
              </a:extLst>
            </p:cNvPr>
            <p:cNvSpPr/>
            <p:nvPr/>
          </p:nvSpPr>
          <p:spPr>
            <a:xfrm>
              <a:off x="4987823" y="1514536"/>
              <a:ext cx="2374403" cy="199671"/>
            </a:xfrm>
            <a:prstGeom prst="rect">
              <a:avLst/>
            </a:prstGeom>
            <a:solidFill>
              <a:srgbClr val="A00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F8A0E56-0255-6A4A-A2A8-164E7A36CE2A}"/>
                </a:ext>
              </a:extLst>
            </p:cNvPr>
            <p:cNvSpPr txBox="1"/>
            <p:nvPr/>
          </p:nvSpPr>
          <p:spPr>
            <a:xfrm>
              <a:off x="5108067" y="1479009"/>
              <a:ext cx="2133914" cy="292388"/>
            </a:xfrm>
            <a:prstGeom prst="rect">
              <a:avLst/>
            </a:prstGeom>
            <a:noFill/>
          </p:spPr>
          <p:txBody>
            <a:bodyPr wrap="square" rtlCol="0">
              <a:spAutoFit/>
            </a:bodyPr>
            <a:lstStyle/>
            <a:p>
              <a:pPr algn="ctr"/>
              <a:r>
                <a:rPr lang="en-US" sz="1300" b="1" dirty="0">
                  <a:solidFill>
                    <a:srgbClr val="FFFFFF"/>
                  </a:solidFill>
                  <a:latin typeface="Avenir Book" panose="02000503020000020003" pitchFamily="2" charset="0"/>
                </a:rPr>
                <a:t>Recommended Targets</a:t>
              </a:r>
            </a:p>
          </p:txBody>
        </p:sp>
      </p:grpSp>
    </p:spTree>
    <p:extLst>
      <p:ext uri="{BB962C8B-B14F-4D97-AF65-F5344CB8AC3E}">
        <p14:creationId xmlns:p14="http://schemas.microsoft.com/office/powerpoint/2010/main" val="3849979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ea typeface="Avenir"/>
                <a:cs typeface="Avenir"/>
                <a:sym typeface="Avenir"/>
              </a:rPr>
              <a:t>AGENDA</a:t>
            </a:r>
            <a:endParaRPr dirty="0"/>
          </a:p>
        </p:txBody>
      </p:sp>
      <p:sp>
        <p:nvSpPr>
          <p:cNvPr id="934" name="Google Shape;934;p46"/>
          <p:cNvSpPr/>
          <p:nvPr/>
        </p:nvSpPr>
        <p:spPr>
          <a:xfrm>
            <a:off x="2317899" y="1457946"/>
            <a:ext cx="8920716" cy="764259"/>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323232"/>
                </a:solidFill>
                <a:latin typeface="Calibri"/>
                <a:ea typeface="Calibri"/>
                <a:cs typeface="Calibri"/>
                <a:sym typeface="Calibri"/>
              </a:rPr>
              <a:t>     </a:t>
            </a:r>
            <a:r>
              <a:rPr lang="en-US" sz="2400" b="0" i="0" u="none" strike="noStrike" cap="none" dirty="0">
                <a:solidFill>
                  <a:srgbClr val="323232"/>
                </a:solidFill>
                <a:latin typeface="Avenir"/>
                <a:ea typeface="Avenir"/>
                <a:cs typeface="Avenir"/>
                <a:sym typeface="Avenir"/>
              </a:rPr>
              <a:t>PATIENT RELATIONAL DATABASE </a:t>
            </a:r>
            <a:endParaRPr sz="2400" b="0" i="0" u="none" strike="noStrike" cap="none" dirty="0">
              <a:solidFill>
                <a:srgbClr val="323232"/>
              </a:solidFill>
              <a:latin typeface="Avenir"/>
              <a:ea typeface="Avenir"/>
              <a:cs typeface="Avenir"/>
              <a:sym typeface="Avenir"/>
            </a:endParaRPr>
          </a:p>
        </p:txBody>
      </p:sp>
      <p:sp>
        <p:nvSpPr>
          <p:cNvPr id="935" name="Google Shape;935;p46"/>
          <p:cNvSpPr/>
          <p:nvPr/>
        </p:nvSpPr>
        <p:spPr>
          <a:xfrm>
            <a:off x="607723" y="1471408"/>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rgbClr val="323232"/>
                </a:solidFill>
                <a:latin typeface="Avenir"/>
                <a:ea typeface="Avenir"/>
                <a:cs typeface="Avenir"/>
                <a:sym typeface="Avenir"/>
              </a:rPr>
              <a:t>1</a:t>
            </a:r>
            <a:endParaRPr sz="2800" b="0" i="0" u="none" strike="noStrike" cap="none">
              <a:solidFill>
                <a:srgbClr val="323232"/>
              </a:solidFill>
              <a:latin typeface="Avenir"/>
              <a:ea typeface="Avenir"/>
              <a:cs typeface="Avenir"/>
              <a:sym typeface="Avenir"/>
            </a:endParaRPr>
          </a:p>
        </p:txBody>
      </p:sp>
      <p:sp>
        <p:nvSpPr>
          <p:cNvPr id="936" name="Google Shape;936;p46"/>
          <p:cNvSpPr/>
          <p:nvPr/>
        </p:nvSpPr>
        <p:spPr>
          <a:xfrm>
            <a:off x="2317899" y="2575683"/>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323232"/>
                </a:solidFill>
                <a:latin typeface="Avenir"/>
                <a:ea typeface="Avenir"/>
                <a:cs typeface="Avenir"/>
                <a:sym typeface="Avenir"/>
              </a:rPr>
              <a:t>    </a:t>
            </a:r>
            <a:r>
              <a:rPr lang="en-US" sz="2400" dirty="0">
                <a:solidFill>
                  <a:srgbClr val="323232"/>
                </a:solidFill>
                <a:latin typeface="Avenir"/>
                <a:ea typeface="Avenir"/>
                <a:cs typeface="Avenir"/>
                <a:sym typeface="Avenir"/>
              </a:rPr>
              <a:t>INSIGHTS AND VISUALIZATIONS</a:t>
            </a:r>
            <a:endParaRPr sz="2800" b="0" i="0" u="none" strike="noStrike" cap="none" dirty="0">
              <a:solidFill>
                <a:srgbClr val="323232"/>
              </a:solidFill>
              <a:latin typeface="Avenir"/>
              <a:ea typeface="Avenir"/>
              <a:cs typeface="Avenir"/>
              <a:sym typeface="Avenir"/>
            </a:endParaRPr>
          </a:p>
        </p:txBody>
      </p:sp>
      <p:sp>
        <p:nvSpPr>
          <p:cNvPr id="937" name="Google Shape;937;p46"/>
          <p:cNvSpPr/>
          <p:nvPr/>
        </p:nvSpPr>
        <p:spPr>
          <a:xfrm>
            <a:off x="607723" y="2589145"/>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rgbClr val="323232"/>
                </a:solidFill>
                <a:latin typeface="Avenir"/>
                <a:ea typeface="Avenir"/>
                <a:cs typeface="Avenir"/>
                <a:sym typeface="Avenir"/>
              </a:rPr>
              <a:t>2</a:t>
            </a:r>
            <a:endParaRPr sz="2800" b="0" i="0" u="none" strike="noStrike" cap="none">
              <a:solidFill>
                <a:srgbClr val="323232"/>
              </a:solidFill>
              <a:latin typeface="Avenir"/>
              <a:ea typeface="Avenir"/>
              <a:cs typeface="Avenir"/>
              <a:sym typeface="Avenir"/>
            </a:endParaRPr>
          </a:p>
        </p:txBody>
      </p:sp>
      <p:sp>
        <p:nvSpPr>
          <p:cNvPr id="938" name="Google Shape;938;p46"/>
          <p:cNvSpPr/>
          <p:nvPr/>
        </p:nvSpPr>
        <p:spPr>
          <a:xfrm>
            <a:off x="2317911" y="3706807"/>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323232"/>
                </a:solidFill>
                <a:latin typeface="Avenir"/>
                <a:ea typeface="Avenir"/>
                <a:cs typeface="Avenir"/>
                <a:sym typeface="Avenir"/>
              </a:rPr>
              <a:t>    </a:t>
            </a:r>
            <a:r>
              <a:rPr lang="en-US" sz="2400" dirty="0">
                <a:solidFill>
                  <a:srgbClr val="323232"/>
                </a:solidFill>
                <a:latin typeface="Avenir"/>
                <a:ea typeface="Avenir"/>
                <a:cs typeface="Avenir"/>
                <a:sym typeface="Avenir"/>
              </a:rPr>
              <a:t>MODEL OUTPUT</a:t>
            </a:r>
            <a:endParaRPr sz="2800" b="0" i="0" u="none" strike="noStrike" cap="none" dirty="0">
              <a:solidFill>
                <a:srgbClr val="323232"/>
              </a:solidFill>
              <a:latin typeface="Avenir"/>
              <a:ea typeface="Avenir"/>
              <a:cs typeface="Avenir"/>
              <a:sym typeface="Avenir"/>
            </a:endParaRPr>
          </a:p>
        </p:txBody>
      </p:sp>
      <p:sp>
        <p:nvSpPr>
          <p:cNvPr id="939" name="Google Shape;939;p46"/>
          <p:cNvSpPr/>
          <p:nvPr/>
        </p:nvSpPr>
        <p:spPr>
          <a:xfrm>
            <a:off x="607735" y="3720269"/>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rgbClr val="323232"/>
                </a:solidFill>
                <a:latin typeface="Avenir"/>
                <a:ea typeface="Avenir"/>
                <a:cs typeface="Avenir"/>
                <a:sym typeface="Avenir"/>
              </a:rPr>
              <a:t>3</a:t>
            </a:r>
            <a:endParaRPr sz="2800" b="0" i="0" u="none" strike="noStrike" cap="none">
              <a:solidFill>
                <a:srgbClr val="323232"/>
              </a:solidFill>
              <a:latin typeface="Avenir"/>
              <a:ea typeface="Avenir"/>
              <a:cs typeface="Avenir"/>
              <a:sym typeface="Avenir"/>
            </a:endParaRPr>
          </a:p>
        </p:txBody>
      </p:sp>
      <p:sp>
        <p:nvSpPr>
          <p:cNvPr id="941" name="Google Shape;941;p46"/>
          <p:cNvSpPr/>
          <p:nvPr/>
        </p:nvSpPr>
        <p:spPr>
          <a:xfrm>
            <a:off x="2317911" y="4851407"/>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A0030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venir"/>
                <a:ea typeface="Avenir"/>
                <a:cs typeface="Avenir"/>
                <a:sym typeface="Avenir"/>
              </a:rPr>
              <a:t>    RECOMMENDATIONS</a:t>
            </a:r>
            <a:endParaRPr sz="2800" b="0" i="0" u="none" strike="noStrike" cap="none" dirty="0">
              <a:solidFill>
                <a:schemeClr val="lt1"/>
              </a:solidFill>
              <a:latin typeface="Avenir"/>
              <a:ea typeface="Avenir"/>
              <a:cs typeface="Avenir"/>
              <a:sym typeface="Avenir"/>
            </a:endParaRPr>
          </a:p>
        </p:txBody>
      </p:sp>
      <p:sp>
        <p:nvSpPr>
          <p:cNvPr id="942" name="Google Shape;942;p46"/>
          <p:cNvSpPr/>
          <p:nvPr/>
        </p:nvSpPr>
        <p:spPr>
          <a:xfrm>
            <a:off x="607735" y="4864869"/>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A00305"/>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chemeClr val="lt1"/>
                </a:solidFill>
                <a:latin typeface="Avenir"/>
                <a:ea typeface="Avenir"/>
                <a:cs typeface="Avenir"/>
                <a:sym typeface="Avenir"/>
              </a:rPr>
              <a:t>4</a:t>
            </a:r>
            <a:endParaRPr sz="2800" b="0" i="0" u="none" strike="noStrike" cap="none">
              <a:solidFill>
                <a:schemeClr val="lt1"/>
              </a:solidFill>
              <a:latin typeface="Avenir"/>
              <a:ea typeface="Avenir"/>
              <a:cs typeface="Avenir"/>
              <a:sym typeface="Avenir"/>
            </a:endParaRPr>
          </a:p>
        </p:txBody>
      </p:sp>
      <p:pic>
        <p:nvPicPr>
          <p:cNvPr id="943" name="Google Shape;943;p46" descr="Related image"/>
          <p:cNvPicPr preferRelativeResize="0"/>
          <p:nvPr/>
        </p:nvPicPr>
        <p:blipFill rotWithShape="1">
          <a:blip r:embed="rId3">
            <a:alphaModFix/>
          </a:blip>
          <a:srcRect l="13545" r="13038" b="5988"/>
          <a:stretch/>
        </p:blipFill>
        <p:spPr>
          <a:xfrm>
            <a:off x="10836763" y="192659"/>
            <a:ext cx="732711" cy="49102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473E808F-3F89-8F4D-BF9B-971146FF3846}"/>
              </a:ext>
            </a:extLst>
          </p:cNvPr>
          <p:cNvGraphicFramePr>
            <a:graphicFrameLocks noChangeAspect="1"/>
          </p:cNvGraphicFramePr>
          <p:nvPr>
            <p:custDataLst>
              <p:tags r:id="rId2"/>
            </p:custDataLst>
            <p:extLst>
              <p:ext uri="{D42A27DB-BD31-4B8C-83A1-F6EECF244321}">
                <p14:modId xmlns:p14="http://schemas.microsoft.com/office/powerpoint/2010/main" val="34239108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577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1" name="Rectangle 50">
            <a:extLst>
              <a:ext uri="{FF2B5EF4-FFF2-40B4-BE49-F238E27FC236}">
                <a16:creationId xmlns:a16="http://schemas.microsoft.com/office/drawing/2014/main" id="{BEB31A16-750D-5B46-ACF6-29F70B4A2893}"/>
              </a:ext>
            </a:extLst>
          </p:cNvPr>
          <p:cNvSpPr/>
          <p:nvPr/>
        </p:nvSpPr>
        <p:spPr>
          <a:xfrm>
            <a:off x="6689836" y="1588698"/>
            <a:ext cx="3738195" cy="2154865"/>
          </a:xfrm>
          <a:prstGeom prst="rect">
            <a:avLst/>
          </a:prstGeom>
          <a:solidFill>
            <a:srgbClr val="F4F4F4"/>
          </a:solidFill>
          <a:ln w="19050">
            <a:solidFill>
              <a:srgbClr val="000B4F"/>
            </a:solidFill>
          </a:ln>
        </p:spPr>
        <p:style>
          <a:lnRef idx="2">
            <a:schemeClr val="accent6"/>
          </a:lnRef>
          <a:fillRef idx="1">
            <a:schemeClr val="lt1"/>
          </a:fillRef>
          <a:effectRef idx="0">
            <a:schemeClr val="accent6"/>
          </a:effectRef>
          <a:fontRef idx="minor">
            <a:schemeClr val="dk1"/>
          </a:fontRef>
        </p:style>
        <p:txBody>
          <a:bodyPr rtlCol="0" anchor="t"/>
          <a:lstStyle/>
          <a:p>
            <a:pPr algn="ctr"/>
            <a:endParaRPr lang="en-US" sz="1400" dirty="0">
              <a:solidFill>
                <a:schemeClr val="tx1"/>
              </a:solidFill>
              <a:latin typeface="Avenir" panose="02000503020000020003" pitchFamily="2" charset="0"/>
              <a:sym typeface="Avenir" panose="02000503020000020003" pitchFamily="2" charset="0"/>
            </a:endParaRPr>
          </a:p>
          <a:p>
            <a:pPr algn="ctr"/>
            <a:endParaRPr lang="en-US" sz="1400" dirty="0">
              <a:solidFill>
                <a:schemeClr val="tx1"/>
              </a:solidFill>
              <a:latin typeface="Avenir" panose="02000503020000020003" pitchFamily="2" charset="0"/>
              <a:sym typeface="Avenir" panose="02000503020000020003" pitchFamily="2" charset="0"/>
            </a:endParaRPr>
          </a:p>
          <a:p>
            <a:pPr algn="ctr"/>
            <a:endParaRPr lang="en-US" sz="1400" dirty="0">
              <a:solidFill>
                <a:schemeClr val="tx1"/>
              </a:solidFill>
              <a:latin typeface="Avenir" panose="02000503020000020003" pitchFamily="2" charset="0"/>
              <a:sym typeface="Avenir" panose="02000503020000020003" pitchFamily="2" charset="0"/>
            </a:endParaRPr>
          </a:p>
          <a:p>
            <a:pPr algn="ctr"/>
            <a:endParaRPr lang="en-US" sz="1400" dirty="0">
              <a:solidFill>
                <a:schemeClr val="tx1"/>
              </a:solidFill>
              <a:latin typeface="Avenir Next" panose="020B0503020202020204" pitchFamily="34" charset="0"/>
            </a:endParaRPr>
          </a:p>
        </p:txBody>
      </p:sp>
      <p:sp>
        <p:nvSpPr>
          <p:cNvPr id="50" name="Rectangle 49">
            <a:extLst>
              <a:ext uri="{FF2B5EF4-FFF2-40B4-BE49-F238E27FC236}">
                <a16:creationId xmlns:a16="http://schemas.microsoft.com/office/drawing/2014/main" id="{F53E8152-C405-A94C-BB4A-1D0FAA4E6FBB}"/>
              </a:ext>
            </a:extLst>
          </p:cNvPr>
          <p:cNvSpPr/>
          <p:nvPr/>
        </p:nvSpPr>
        <p:spPr>
          <a:xfrm>
            <a:off x="6710697" y="4530813"/>
            <a:ext cx="3738195" cy="1884737"/>
          </a:xfrm>
          <a:prstGeom prst="rect">
            <a:avLst/>
          </a:prstGeom>
          <a:solidFill>
            <a:srgbClr val="F4F4F4"/>
          </a:solidFill>
          <a:ln w="19050">
            <a:solidFill>
              <a:srgbClr val="000B4F"/>
            </a:solidFill>
          </a:ln>
        </p:spPr>
        <p:style>
          <a:lnRef idx="2">
            <a:schemeClr val="accent6"/>
          </a:lnRef>
          <a:fillRef idx="1">
            <a:schemeClr val="lt1"/>
          </a:fillRef>
          <a:effectRef idx="0">
            <a:schemeClr val="accent6"/>
          </a:effectRef>
          <a:fontRef idx="minor">
            <a:schemeClr val="dk1"/>
          </a:fontRef>
        </p:style>
        <p:txBody>
          <a:bodyPr rtlCol="0" anchor="t"/>
          <a:lstStyle/>
          <a:p>
            <a:pPr algn="ctr"/>
            <a:endParaRPr lang="en-US" sz="1400" dirty="0">
              <a:solidFill>
                <a:schemeClr val="tx1"/>
              </a:solidFill>
              <a:latin typeface="Avenir" panose="02000503020000020003" pitchFamily="2" charset="0"/>
              <a:sym typeface="Avenir" panose="02000503020000020003" pitchFamily="2" charset="0"/>
            </a:endParaRPr>
          </a:p>
          <a:p>
            <a:pPr algn="ctr"/>
            <a:endParaRPr lang="en-US" sz="1400" dirty="0">
              <a:solidFill>
                <a:schemeClr val="tx1"/>
              </a:solidFill>
              <a:latin typeface="Avenir" panose="02000503020000020003" pitchFamily="2" charset="0"/>
              <a:sym typeface="Avenir" panose="02000503020000020003" pitchFamily="2" charset="0"/>
            </a:endParaRPr>
          </a:p>
          <a:p>
            <a:pPr algn="ctr"/>
            <a:endParaRPr lang="en-US" sz="1400" dirty="0">
              <a:solidFill>
                <a:schemeClr val="tx1"/>
              </a:solidFill>
              <a:latin typeface="Avenir" panose="02000503020000020003" pitchFamily="2" charset="0"/>
              <a:sym typeface="Avenir" panose="02000503020000020003" pitchFamily="2" charset="0"/>
            </a:endParaRPr>
          </a:p>
          <a:p>
            <a:pPr algn="ctr"/>
            <a:endParaRPr lang="en-US" sz="1400" dirty="0">
              <a:solidFill>
                <a:schemeClr val="tx1"/>
              </a:solidFill>
              <a:latin typeface="Avenir Next" panose="020B0503020202020204" pitchFamily="34" charset="0"/>
            </a:endParaRPr>
          </a:p>
        </p:txBody>
      </p:sp>
      <p:pic>
        <p:nvPicPr>
          <p:cNvPr id="42" name="Google Shape;906;p12">
            <a:extLst>
              <a:ext uri="{FF2B5EF4-FFF2-40B4-BE49-F238E27FC236}">
                <a16:creationId xmlns:a16="http://schemas.microsoft.com/office/drawing/2014/main" id="{4A3983B4-6ADB-BA45-ABF8-B454DB048FB9}"/>
              </a:ext>
            </a:extLst>
          </p:cNvPr>
          <p:cNvPicPr preferRelativeResize="0"/>
          <p:nvPr/>
        </p:nvPicPr>
        <p:blipFill rotWithShape="1">
          <a:blip r:embed="rId7">
            <a:alphaModFix/>
          </a:blip>
          <a:srcRect/>
          <a:stretch/>
        </p:blipFill>
        <p:spPr>
          <a:xfrm>
            <a:off x="1030158" y="928302"/>
            <a:ext cx="4472008" cy="5765867"/>
          </a:xfrm>
          <a:prstGeom prst="rect">
            <a:avLst/>
          </a:prstGeom>
          <a:noFill/>
          <a:ln>
            <a:noFill/>
          </a:ln>
        </p:spPr>
      </p:pic>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sym typeface="Avenir"/>
              </a:rPr>
              <a:t>MARKETING CAMPAIGN</a:t>
            </a:r>
            <a:endParaRPr dirty="0"/>
          </a:p>
        </p:txBody>
      </p:sp>
      <p:pic>
        <p:nvPicPr>
          <p:cNvPr id="943" name="Google Shape;943;p46" descr="Related image"/>
          <p:cNvPicPr preferRelativeResize="0"/>
          <p:nvPr/>
        </p:nvPicPr>
        <p:blipFill rotWithShape="1">
          <a:blip r:embed="rId8">
            <a:alphaModFix/>
          </a:blip>
          <a:srcRect l="13545" r="13038" b="5988"/>
          <a:stretch/>
        </p:blipFill>
        <p:spPr>
          <a:xfrm>
            <a:off x="10836763" y="192659"/>
            <a:ext cx="732711" cy="491023"/>
          </a:xfrm>
          <a:prstGeom prst="rect">
            <a:avLst/>
          </a:prstGeom>
          <a:noFill/>
          <a:ln>
            <a:noFill/>
          </a:ln>
        </p:spPr>
      </p:pic>
      <p:sp>
        <p:nvSpPr>
          <p:cNvPr id="5" name="Rounded Rectangle 4">
            <a:extLst>
              <a:ext uri="{FF2B5EF4-FFF2-40B4-BE49-F238E27FC236}">
                <a16:creationId xmlns:a16="http://schemas.microsoft.com/office/drawing/2014/main" id="{D570CE2A-03BC-2346-ADDF-A1F89CF7D953}"/>
              </a:ext>
            </a:extLst>
          </p:cNvPr>
          <p:cNvSpPr/>
          <p:nvPr/>
        </p:nvSpPr>
        <p:spPr>
          <a:xfrm>
            <a:off x="1295512" y="3291171"/>
            <a:ext cx="1954925" cy="981681"/>
          </a:xfrm>
          <a:prstGeom prst="roundRect">
            <a:avLst/>
          </a:prstGeom>
          <a:solidFill>
            <a:srgbClr val="A00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50" dirty="0">
                <a:latin typeface="Avenir Book" panose="02000503020000020003" pitchFamily="2" charset="0"/>
              </a:rPr>
              <a:t>NNI AOM</a:t>
            </a:r>
          </a:p>
          <a:p>
            <a:pPr algn="ctr"/>
            <a:r>
              <a:rPr lang="en-US" sz="1800" spc="50" dirty="0">
                <a:latin typeface="Avenir Book" panose="02000503020000020003" pitchFamily="2" charset="0"/>
              </a:rPr>
              <a:t>Convertibles</a:t>
            </a:r>
          </a:p>
        </p:txBody>
      </p:sp>
      <p:grpSp>
        <p:nvGrpSpPr>
          <p:cNvPr id="6" name="Group 5">
            <a:extLst>
              <a:ext uri="{FF2B5EF4-FFF2-40B4-BE49-F238E27FC236}">
                <a16:creationId xmlns:a16="http://schemas.microsoft.com/office/drawing/2014/main" id="{F735CF7A-1D83-1F49-B238-79557268C34C}"/>
              </a:ext>
            </a:extLst>
          </p:cNvPr>
          <p:cNvGrpSpPr/>
          <p:nvPr/>
        </p:nvGrpSpPr>
        <p:grpSpPr>
          <a:xfrm rot="16200000">
            <a:off x="1416314" y="3604587"/>
            <a:ext cx="4419243" cy="230978"/>
            <a:chOff x="2080755" y="4124503"/>
            <a:chExt cx="4419243" cy="230978"/>
          </a:xfrm>
        </p:grpSpPr>
        <p:cxnSp>
          <p:nvCxnSpPr>
            <p:cNvPr id="25" name="Elbow Connector 24">
              <a:extLst>
                <a:ext uri="{FF2B5EF4-FFF2-40B4-BE49-F238E27FC236}">
                  <a16:creationId xmlns:a16="http://schemas.microsoft.com/office/drawing/2014/main" id="{4BADD75B-0166-1847-83AA-A904C492F769}"/>
                </a:ext>
              </a:extLst>
            </p:cNvPr>
            <p:cNvCxnSpPr>
              <a:cxnSpLocks/>
            </p:cNvCxnSpPr>
            <p:nvPr/>
          </p:nvCxnSpPr>
          <p:spPr>
            <a:xfrm rot="16200000" flipV="1">
              <a:off x="4284027" y="2137365"/>
              <a:ext cx="12700" cy="4419243"/>
            </a:xfrm>
            <a:prstGeom prst="bentConnector3">
              <a:avLst>
                <a:gd name="adj1" fmla="val 1800000"/>
              </a:avLst>
            </a:prstGeom>
            <a:ln w="28575">
              <a:solidFill>
                <a:srgbClr val="A0030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29906F2-E2A1-C04A-822C-9F478D8535CA}"/>
                </a:ext>
              </a:extLst>
            </p:cNvPr>
            <p:cNvCxnSpPr>
              <a:cxnSpLocks/>
            </p:cNvCxnSpPr>
            <p:nvPr/>
          </p:nvCxnSpPr>
          <p:spPr>
            <a:xfrm>
              <a:off x="3587877" y="4139481"/>
              <a:ext cx="0" cy="216000"/>
            </a:xfrm>
            <a:prstGeom prst="straightConnector1">
              <a:avLst/>
            </a:prstGeom>
            <a:ln w="28575">
              <a:solidFill>
                <a:srgbClr val="A0030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6A734FF-433F-1D42-8414-94144B74E6FE}"/>
                </a:ext>
              </a:extLst>
            </p:cNvPr>
            <p:cNvCxnSpPr>
              <a:cxnSpLocks/>
            </p:cNvCxnSpPr>
            <p:nvPr/>
          </p:nvCxnSpPr>
          <p:spPr>
            <a:xfrm>
              <a:off x="4982670" y="4124503"/>
              <a:ext cx="0" cy="216000"/>
            </a:xfrm>
            <a:prstGeom prst="straightConnector1">
              <a:avLst/>
            </a:prstGeom>
            <a:ln w="28575">
              <a:solidFill>
                <a:srgbClr val="A00305"/>
              </a:solidFill>
              <a:tailEnd type="triangle"/>
            </a:ln>
          </p:spPr>
          <p:style>
            <a:lnRef idx="1">
              <a:schemeClr val="accent1"/>
            </a:lnRef>
            <a:fillRef idx="0">
              <a:schemeClr val="accent1"/>
            </a:fillRef>
            <a:effectRef idx="0">
              <a:schemeClr val="accent1"/>
            </a:effectRef>
            <a:fontRef idx="minor">
              <a:schemeClr val="tx1"/>
            </a:fontRef>
          </p:style>
        </p:cxnSp>
      </p:grpSp>
      <p:sp>
        <p:nvSpPr>
          <p:cNvPr id="7" name="Rounded Rectangle 6">
            <a:extLst>
              <a:ext uri="{FF2B5EF4-FFF2-40B4-BE49-F238E27FC236}">
                <a16:creationId xmlns:a16="http://schemas.microsoft.com/office/drawing/2014/main" id="{452BF0DF-FC1E-2E46-B0D9-C4583EE19C04}"/>
              </a:ext>
            </a:extLst>
          </p:cNvPr>
          <p:cNvSpPr/>
          <p:nvPr/>
        </p:nvSpPr>
        <p:spPr>
          <a:xfrm>
            <a:off x="3900238" y="1203128"/>
            <a:ext cx="1134647" cy="614652"/>
          </a:xfrm>
          <a:prstGeom prst="roundRect">
            <a:avLst/>
          </a:prstGeom>
          <a:solidFill>
            <a:srgbClr val="000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Book" panose="02000503020000020003" pitchFamily="2" charset="0"/>
              </a:rPr>
              <a:t>2-A</a:t>
            </a:r>
          </a:p>
        </p:txBody>
      </p:sp>
      <p:sp>
        <p:nvSpPr>
          <p:cNvPr id="34" name="Rounded Rectangle 33">
            <a:extLst>
              <a:ext uri="{FF2B5EF4-FFF2-40B4-BE49-F238E27FC236}">
                <a16:creationId xmlns:a16="http://schemas.microsoft.com/office/drawing/2014/main" id="{D96910F1-F9AC-DF43-A358-EB2F756B4C8B}"/>
              </a:ext>
            </a:extLst>
          </p:cNvPr>
          <p:cNvSpPr/>
          <p:nvPr/>
        </p:nvSpPr>
        <p:spPr>
          <a:xfrm>
            <a:off x="3900237" y="2720456"/>
            <a:ext cx="1134647" cy="614652"/>
          </a:xfrm>
          <a:prstGeom prst="roundRect">
            <a:avLst/>
          </a:prstGeom>
          <a:solidFill>
            <a:srgbClr val="000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Book" panose="02000503020000020003" pitchFamily="2" charset="0"/>
              </a:rPr>
              <a:t>2-B</a:t>
            </a:r>
          </a:p>
        </p:txBody>
      </p:sp>
      <p:sp>
        <p:nvSpPr>
          <p:cNvPr id="35" name="Rounded Rectangle 34">
            <a:extLst>
              <a:ext uri="{FF2B5EF4-FFF2-40B4-BE49-F238E27FC236}">
                <a16:creationId xmlns:a16="http://schemas.microsoft.com/office/drawing/2014/main" id="{FA7B9E91-08F4-2648-A8F3-60553E7310F8}"/>
              </a:ext>
            </a:extLst>
          </p:cNvPr>
          <p:cNvSpPr/>
          <p:nvPr/>
        </p:nvSpPr>
        <p:spPr>
          <a:xfrm>
            <a:off x="3900236" y="4115250"/>
            <a:ext cx="1134647" cy="614652"/>
          </a:xfrm>
          <a:prstGeom prst="roundRect">
            <a:avLst/>
          </a:prstGeom>
          <a:solidFill>
            <a:srgbClr val="000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Book" panose="02000503020000020003" pitchFamily="2" charset="0"/>
              </a:rPr>
              <a:t>2-D</a:t>
            </a:r>
          </a:p>
        </p:txBody>
      </p:sp>
      <p:sp>
        <p:nvSpPr>
          <p:cNvPr id="36" name="Rounded Rectangle 35">
            <a:extLst>
              <a:ext uri="{FF2B5EF4-FFF2-40B4-BE49-F238E27FC236}">
                <a16:creationId xmlns:a16="http://schemas.microsoft.com/office/drawing/2014/main" id="{6F30693C-3801-0C47-9AC6-BBADDE6884D6}"/>
              </a:ext>
            </a:extLst>
          </p:cNvPr>
          <p:cNvSpPr/>
          <p:nvPr/>
        </p:nvSpPr>
        <p:spPr>
          <a:xfrm>
            <a:off x="3900235" y="5622371"/>
            <a:ext cx="1134647" cy="614652"/>
          </a:xfrm>
          <a:prstGeom prst="roundRect">
            <a:avLst/>
          </a:prstGeom>
          <a:solidFill>
            <a:srgbClr val="000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Book" panose="02000503020000020003" pitchFamily="2" charset="0"/>
              </a:rPr>
              <a:t>2-F</a:t>
            </a:r>
          </a:p>
        </p:txBody>
      </p:sp>
      <p:sp>
        <p:nvSpPr>
          <p:cNvPr id="8" name="TextBox 7">
            <a:extLst>
              <a:ext uri="{FF2B5EF4-FFF2-40B4-BE49-F238E27FC236}">
                <a16:creationId xmlns:a16="http://schemas.microsoft.com/office/drawing/2014/main" id="{1288C13D-0680-2E42-94D2-7B44840E2DE6}"/>
              </a:ext>
            </a:extLst>
          </p:cNvPr>
          <p:cNvSpPr txBox="1"/>
          <p:nvPr/>
        </p:nvSpPr>
        <p:spPr>
          <a:xfrm>
            <a:off x="3826728" y="1849585"/>
            <a:ext cx="1279517" cy="307777"/>
          </a:xfrm>
          <a:prstGeom prst="rect">
            <a:avLst/>
          </a:prstGeom>
          <a:noFill/>
        </p:spPr>
        <p:txBody>
          <a:bodyPr wrap="none" rtlCol="0">
            <a:spAutoFit/>
          </a:bodyPr>
          <a:lstStyle/>
          <a:p>
            <a:r>
              <a:rPr lang="en-US" dirty="0">
                <a:latin typeface="Avenir Book" panose="02000503020000020003" pitchFamily="2" charset="0"/>
              </a:rPr>
              <a:t>170K patients</a:t>
            </a:r>
          </a:p>
        </p:txBody>
      </p:sp>
      <p:sp>
        <p:nvSpPr>
          <p:cNvPr id="38" name="TextBox 37">
            <a:extLst>
              <a:ext uri="{FF2B5EF4-FFF2-40B4-BE49-F238E27FC236}">
                <a16:creationId xmlns:a16="http://schemas.microsoft.com/office/drawing/2014/main" id="{D839F15E-7371-AF4D-AC7F-9E2AE2F9F42E}"/>
              </a:ext>
            </a:extLst>
          </p:cNvPr>
          <p:cNvSpPr txBox="1"/>
          <p:nvPr/>
        </p:nvSpPr>
        <p:spPr>
          <a:xfrm>
            <a:off x="3848339" y="4729902"/>
            <a:ext cx="1285929" cy="307777"/>
          </a:xfrm>
          <a:prstGeom prst="rect">
            <a:avLst/>
          </a:prstGeom>
          <a:noFill/>
        </p:spPr>
        <p:txBody>
          <a:bodyPr wrap="none" rtlCol="0">
            <a:spAutoFit/>
          </a:bodyPr>
          <a:lstStyle/>
          <a:p>
            <a:r>
              <a:rPr lang="en-US" dirty="0">
                <a:latin typeface="Avenir Book" panose="02000503020000020003" pitchFamily="2" charset="0"/>
              </a:rPr>
              <a:t>204K patients</a:t>
            </a:r>
          </a:p>
        </p:txBody>
      </p:sp>
      <p:sp>
        <p:nvSpPr>
          <p:cNvPr id="39" name="TextBox 38">
            <a:extLst>
              <a:ext uri="{FF2B5EF4-FFF2-40B4-BE49-F238E27FC236}">
                <a16:creationId xmlns:a16="http://schemas.microsoft.com/office/drawing/2014/main" id="{286D4367-D833-8143-B316-D7D15A2F7277}"/>
              </a:ext>
            </a:extLst>
          </p:cNvPr>
          <p:cNvSpPr txBox="1"/>
          <p:nvPr/>
        </p:nvSpPr>
        <p:spPr>
          <a:xfrm>
            <a:off x="3848338" y="6237023"/>
            <a:ext cx="1186543" cy="307777"/>
          </a:xfrm>
          <a:prstGeom prst="rect">
            <a:avLst/>
          </a:prstGeom>
          <a:noFill/>
        </p:spPr>
        <p:txBody>
          <a:bodyPr wrap="none" rtlCol="0">
            <a:spAutoFit/>
          </a:bodyPr>
          <a:lstStyle/>
          <a:p>
            <a:r>
              <a:rPr lang="en-US" dirty="0">
                <a:latin typeface="Avenir Book" panose="02000503020000020003" pitchFamily="2" charset="0"/>
              </a:rPr>
              <a:t>15K patients</a:t>
            </a:r>
          </a:p>
        </p:txBody>
      </p:sp>
      <p:sp>
        <p:nvSpPr>
          <p:cNvPr id="40" name="TextBox 39">
            <a:extLst>
              <a:ext uri="{FF2B5EF4-FFF2-40B4-BE49-F238E27FC236}">
                <a16:creationId xmlns:a16="http://schemas.microsoft.com/office/drawing/2014/main" id="{DDA74EC4-19A1-C545-B020-A89E106D2DC7}"/>
              </a:ext>
            </a:extLst>
          </p:cNvPr>
          <p:cNvSpPr txBox="1"/>
          <p:nvPr/>
        </p:nvSpPr>
        <p:spPr>
          <a:xfrm>
            <a:off x="3874285" y="3351031"/>
            <a:ext cx="1186543" cy="307777"/>
          </a:xfrm>
          <a:prstGeom prst="rect">
            <a:avLst/>
          </a:prstGeom>
          <a:noFill/>
        </p:spPr>
        <p:txBody>
          <a:bodyPr wrap="none" rtlCol="0">
            <a:spAutoFit/>
          </a:bodyPr>
          <a:lstStyle/>
          <a:p>
            <a:r>
              <a:rPr lang="en-US" dirty="0">
                <a:latin typeface="Avenir Book" panose="02000503020000020003" pitchFamily="2" charset="0"/>
              </a:rPr>
              <a:t>36K patients</a:t>
            </a:r>
          </a:p>
        </p:txBody>
      </p:sp>
      <p:sp>
        <p:nvSpPr>
          <p:cNvPr id="44" name="Google Shape;882;p11">
            <a:extLst>
              <a:ext uri="{FF2B5EF4-FFF2-40B4-BE49-F238E27FC236}">
                <a16:creationId xmlns:a16="http://schemas.microsoft.com/office/drawing/2014/main" id="{97C33884-1346-9E4A-A3A7-B5E15DEA6C07}"/>
              </a:ext>
            </a:extLst>
          </p:cNvPr>
          <p:cNvSpPr/>
          <p:nvPr/>
        </p:nvSpPr>
        <p:spPr>
          <a:xfrm>
            <a:off x="6689836" y="1203128"/>
            <a:ext cx="3738196" cy="392104"/>
          </a:xfrm>
          <a:prstGeom prst="rect">
            <a:avLst/>
          </a:prstGeom>
          <a:noFill/>
          <a:ln w="19050">
            <a:solidFill>
              <a:srgbClr val="000B4F"/>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600" spc="300" dirty="0">
                <a:solidFill>
                  <a:srgbClr val="000B4F"/>
                </a:solidFill>
                <a:latin typeface="Avenir"/>
                <a:sym typeface="Avenir"/>
              </a:rPr>
              <a:t>ISSUE</a:t>
            </a:r>
            <a:endParaRPr sz="1800" i="0" u="none" strike="noStrike" cap="none" spc="300" dirty="0">
              <a:solidFill>
                <a:srgbClr val="000B4F"/>
              </a:solidFill>
              <a:sym typeface="Arial"/>
            </a:endParaRPr>
          </a:p>
        </p:txBody>
      </p:sp>
      <p:sp>
        <p:nvSpPr>
          <p:cNvPr id="45" name="TextBox 44">
            <a:extLst>
              <a:ext uri="{FF2B5EF4-FFF2-40B4-BE49-F238E27FC236}">
                <a16:creationId xmlns:a16="http://schemas.microsoft.com/office/drawing/2014/main" id="{EBB0DEC9-D9A4-264E-9F19-EF1E1029C376}"/>
              </a:ext>
            </a:extLst>
          </p:cNvPr>
          <p:cNvSpPr txBox="1"/>
          <p:nvPr/>
        </p:nvSpPr>
        <p:spPr>
          <a:xfrm>
            <a:off x="6857088" y="1773956"/>
            <a:ext cx="3445415" cy="1815882"/>
          </a:xfrm>
          <a:prstGeom prst="rect">
            <a:avLst/>
          </a:prstGeom>
          <a:noFill/>
        </p:spPr>
        <p:txBody>
          <a:bodyPr wrap="square" rtlCol="0">
            <a:spAutoFit/>
          </a:bodyPr>
          <a:lstStyle/>
          <a:p>
            <a:r>
              <a:rPr lang="en-US" dirty="0">
                <a:latin typeface="Avenir Book" panose="02000503020000020003" pitchFamily="2" charset="0"/>
              </a:rPr>
              <a:t>1) Direct competition with Contrave</a:t>
            </a:r>
          </a:p>
          <a:p>
            <a:pPr marL="547688" lvl="2" indent="-312738">
              <a:buFont typeface="Arial" panose="020B0604020202020204" pitchFamily="34" charset="0"/>
              <a:buChar char="•"/>
            </a:pPr>
            <a:r>
              <a:rPr lang="en-US" dirty="0">
                <a:latin typeface="Avenir Book" panose="02000503020000020003" pitchFamily="2" charset="0"/>
              </a:rPr>
              <a:t>Saxenda paid claims on par with Contrave paid claims, but exceed </a:t>
            </a:r>
            <a:r>
              <a:rPr lang="en-US" dirty="0" err="1">
                <a:latin typeface="Avenir Book" panose="02000503020000020003" pitchFamily="2" charset="0"/>
              </a:rPr>
              <a:t>Belviq</a:t>
            </a:r>
            <a:r>
              <a:rPr lang="en-US" dirty="0">
                <a:latin typeface="Avenir Book" panose="02000503020000020003" pitchFamily="2" charset="0"/>
              </a:rPr>
              <a:t> and Qsymia</a:t>
            </a:r>
          </a:p>
          <a:p>
            <a:pPr marL="285750" indent="-285750">
              <a:buFont typeface="Arial" panose="020B0604020202020204" pitchFamily="34" charset="0"/>
              <a:buChar char="•"/>
            </a:pPr>
            <a:endParaRPr lang="en-US" dirty="0">
              <a:latin typeface="Avenir Book" panose="02000503020000020003" pitchFamily="2" charset="0"/>
            </a:endParaRPr>
          </a:p>
          <a:p>
            <a:r>
              <a:rPr lang="en-US" dirty="0">
                <a:latin typeface="Avenir Book" panose="02000503020000020003" pitchFamily="2" charset="0"/>
              </a:rPr>
              <a:t>2) Average OPC for </a:t>
            </a:r>
            <a:r>
              <a:rPr lang="en-US" dirty="0" err="1">
                <a:latin typeface="Avenir Book" panose="02000503020000020003" pitchFamily="2" charset="0"/>
              </a:rPr>
              <a:t>Saxenda</a:t>
            </a:r>
            <a:r>
              <a:rPr lang="en-US" dirty="0">
                <a:latin typeface="Avenir Book" panose="02000503020000020003" pitchFamily="2" charset="0"/>
              </a:rPr>
              <a:t> is significantly higher than generic or other branded AOMs</a:t>
            </a:r>
          </a:p>
        </p:txBody>
      </p:sp>
      <p:sp>
        <p:nvSpPr>
          <p:cNvPr id="46" name="Google Shape;882;p11">
            <a:extLst>
              <a:ext uri="{FF2B5EF4-FFF2-40B4-BE49-F238E27FC236}">
                <a16:creationId xmlns:a16="http://schemas.microsoft.com/office/drawing/2014/main" id="{4649D634-47CD-5C48-972F-B48763FF70F7}"/>
              </a:ext>
            </a:extLst>
          </p:cNvPr>
          <p:cNvSpPr/>
          <p:nvPr/>
        </p:nvSpPr>
        <p:spPr>
          <a:xfrm>
            <a:off x="6710697" y="4138709"/>
            <a:ext cx="3738195" cy="392104"/>
          </a:xfrm>
          <a:prstGeom prst="rect">
            <a:avLst/>
          </a:prstGeom>
          <a:noFill/>
          <a:ln w="19050">
            <a:solidFill>
              <a:srgbClr val="000B4F"/>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600" spc="300" dirty="0">
                <a:solidFill>
                  <a:srgbClr val="000B4F"/>
                </a:solidFill>
                <a:latin typeface="Avenir"/>
                <a:sym typeface="Avenir"/>
              </a:rPr>
              <a:t>SOLUTION</a:t>
            </a:r>
            <a:endParaRPr sz="1800" i="0" u="none" strike="noStrike" cap="none" spc="300" dirty="0">
              <a:solidFill>
                <a:srgbClr val="000B4F"/>
              </a:solidFill>
              <a:sym typeface="Arial"/>
            </a:endParaRPr>
          </a:p>
        </p:txBody>
      </p:sp>
      <p:sp>
        <p:nvSpPr>
          <p:cNvPr id="48" name="TextBox 47">
            <a:extLst>
              <a:ext uri="{FF2B5EF4-FFF2-40B4-BE49-F238E27FC236}">
                <a16:creationId xmlns:a16="http://schemas.microsoft.com/office/drawing/2014/main" id="{9CD31297-5DE5-D249-BAE9-8D8AFE5F129C}"/>
              </a:ext>
            </a:extLst>
          </p:cNvPr>
          <p:cNvSpPr txBox="1"/>
          <p:nvPr/>
        </p:nvSpPr>
        <p:spPr>
          <a:xfrm>
            <a:off x="6982617" y="4722367"/>
            <a:ext cx="3445415" cy="1600438"/>
          </a:xfrm>
          <a:prstGeom prst="rect">
            <a:avLst/>
          </a:prstGeom>
          <a:noFill/>
        </p:spPr>
        <p:txBody>
          <a:bodyPr wrap="square" rtlCol="0">
            <a:spAutoFit/>
          </a:bodyPr>
          <a:lstStyle/>
          <a:p>
            <a:r>
              <a:rPr lang="en-US" dirty="0">
                <a:latin typeface="Avenir Book" panose="02000503020000020003" pitchFamily="2" charset="0"/>
              </a:rPr>
              <a:t>1) Marketing efforts to emphasize </a:t>
            </a:r>
            <a:r>
              <a:rPr lang="en-US" dirty="0" err="1">
                <a:latin typeface="Avenir Book" panose="02000503020000020003" pitchFamily="2" charset="0"/>
              </a:rPr>
              <a:t>Saxenda’s</a:t>
            </a:r>
            <a:r>
              <a:rPr lang="en-US" dirty="0">
                <a:latin typeface="Avenir Book" panose="02000503020000020003" pitchFamily="2" charset="0"/>
              </a:rPr>
              <a:t> qualities and how it differs from Contrave</a:t>
            </a:r>
          </a:p>
          <a:p>
            <a:pPr marL="285750" indent="-285750">
              <a:buFont typeface="Arial" panose="020B0604020202020204" pitchFamily="34" charset="0"/>
              <a:buChar char="•"/>
            </a:pPr>
            <a:endParaRPr lang="en-US" dirty="0">
              <a:latin typeface="Avenir Book" panose="02000503020000020003" pitchFamily="2" charset="0"/>
            </a:endParaRPr>
          </a:p>
          <a:p>
            <a:r>
              <a:rPr lang="en-US" dirty="0">
                <a:latin typeface="Avenir Book" panose="02000503020000020003" pitchFamily="2" charset="0"/>
              </a:rPr>
              <a:t>2) Focus efforts on promoting health insurances that cover Saxenda to lower average OPC</a:t>
            </a:r>
          </a:p>
        </p:txBody>
      </p:sp>
    </p:spTree>
    <p:extLst>
      <p:ext uri="{BB962C8B-B14F-4D97-AF65-F5344CB8AC3E}">
        <p14:creationId xmlns:p14="http://schemas.microsoft.com/office/powerpoint/2010/main" val="3077939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sym typeface="Avenir"/>
              </a:rPr>
              <a:t>INVESTMENT EFFORTS</a:t>
            </a:r>
            <a:endParaRPr dirty="0"/>
          </a:p>
        </p:txBody>
      </p:sp>
      <p:pic>
        <p:nvPicPr>
          <p:cNvPr id="943" name="Google Shape;943;p46" descr="Related image"/>
          <p:cNvPicPr preferRelativeResize="0"/>
          <p:nvPr/>
        </p:nvPicPr>
        <p:blipFill rotWithShape="1">
          <a:blip r:embed="rId3">
            <a:alphaModFix/>
          </a:blip>
          <a:srcRect l="13545" r="13038" b="5988"/>
          <a:stretch/>
        </p:blipFill>
        <p:spPr>
          <a:xfrm>
            <a:off x="10836763" y="192659"/>
            <a:ext cx="732711" cy="491023"/>
          </a:xfrm>
          <a:prstGeom prst="rect">
            <a:avLst/>
          </a:prstGeom>
          <a:noFill/>
          <a:ln>
            <a:noFill/>
          </a:ln>
        </p:spPr>
      </p:pic>
      <p:grpSp>
        <p:nvGrpSpPr>
          <p:cNvPr id="2" name="Group 1">
            <a:extLst>
              <a:ext uri="{FF2B5EF4-FFF2-40B4-BE49-F238E27FC236}">
                <a16:creationId xmlns:a16="http://schemas.microsoft.com/office/drawing/2014/main" id="{97844043-B95A-3242-A9EB-C9846BB55DEF}"/>
              </a:ext>
            </a:extLst>
          </p:cNvPr>
          <p:cNvGrpSpPr/>
          <p:nvPr/>
        </p:nvGrpSpPr>
        <p:grpSpPr>
          <a:xfrm>
            <a:off x="765235" y="928302"/>
            <a:ext cx="4472008" cy="5765867"/>
            <a:chOff x="1030158" y="928302"/>
            <a:chExt cx="4472008" cy="5765867"/>
          </a:xfrm>
        </p:grpSpPr>
        <p:pic>
          <p:nvPicPr>
            <p:cNvPr id="18" name="Google Shape;906;p12">
              <a:extLst>
                <a:ext uri="{FF2B5EF4-FFF2-40B4-BE49-F238E27FC236}">
                  <a16:creationId xmlns:a16="http://schemas.microsoft.com/office/drawing/2014/main" id="{0F3D5FCF-8F68-2242-85A2-2F81D4D143A8}"/>
                </a:ext>
              </a:extLst>
            </p:cNvPr>
            <p:cNvPicPr preferRelativeResize="0"/>
            <p:nvPr/>
          </p:nvPicPr>
          <p:blipFill rotWithShape="1">
            <a:blip r:embed="rId4">
              <a:alphaModFix/>
            </a:blip>
            <a:srcRect/>
            <a:stretch/>
          </p:blipFill>
          <p:spPr>
            <a:xfrm>
              <a:off x="1030158" y="928302"/>
              <a:ext cx="4472008" cy="5765867"/>
            </a:xfrm>
            <a:prstGeom prst="rect">
              <a:avLst/>
            </a:prstGeom>
            <a:noFill/>
            <a:ln>
              <a:noFill/>
            </a:ln>
          </p:spPr>
        </p:pic>
        <p:sp>
          <p:nvSpPr>
            <p:cNvPr id="20" name="Rounded Rectangle 19">
              <a:extLst>
                <a:ext uri="{FF2B5EF4-FFF2-40B4-BE49-F238E27FC236}">
                  <a16:creationId xmlns:a16="http://schemas.microsoft.com/office/drawing/2014/main" id="{98D21FD9-6828-A046-AEF7-304667BEBD03}"/>
                </a:ext>
              </a:extLst>
            </p:cNvPr>
            <p:cNvSpPr/>
            <p:nvPr/>
          </p:nvSpPr>
          <p:spPr>
            <a:xfrm>
              <a:off x="1208608" y="3316828"/>
              <a:ext cx="1954925" cy="981681"/>
            </a:xfrm>
            <a:prstGeom prst="roundRect">
              <a:avLst/>
            </a:prstGeom>
            <a:solidFill>
              <a:srgbClr val="A00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50" dirty="0">
                  <a:latin typeface="Avenir Book" panose="02000503020000020003" pitchFamily="2" charset="0"/>
                </a:rPr>
                <a:t>NNI AOM</a:t>
              </a:r>
            </a:p>
            <a:p>
              <a:pPr algn="ctr"/>
              <a:r>
                <a:rPr lang="en-US" sz="1800" spc="50" dirty="0">
                  <a:latin typeface="Avenir Book" panose="02000503020000020003" pitchFamily="2" charset="0"/>
                </a:rPr>
                <a:t>Potentials</a:t>
              </a:r>
            </a:p>
          </p:txBody>
        </p:sp>
        <p:grpSp>
          <p:nvGrpSpPr>
            <p:cNvPr id="22" name="Group 21">
              <a:extLst>
                <a:ext uri="{FF2B5EF4-FFF2-40B4-BE49-F238E27FC236}">
                  <a16:creationId xmlns:a16="http://schemas.microsoft.com/office/drawing/2014/main" id="{C8B7958D-D273-3F40-A24A-C77598F83CB8}"/>
                </a:ext>
              </a:extLst>
            </p:cNvPr>
            <p:cNvGrpSpPr/>
            <p:nvPr/>
          </p:nvGrpSpPr>
          <p:grpSpPr>
            <a:xfrm rot="16200000">
              <a:off x="1353843" y="3644958"/>
              <a:ext cx="4310886" cy="325422"/>
              <a:chOff x="2080755" y="4124636"/>
              <a:chExt cx="4419243" cy="228701"/>
            </a:xfrm>
          </p:grpSpPr>
          <p:cxnSp>
            <p:nvCxnSpPr>
              <p:cNvPr id="24" name="Elbow Connector 23">
                <a:extLst>
                  <a:ext uri="{FF2B5EF4-FFF2-40B4-BE49-F238E27FC236}">
                    <a16:creationId xmlns:a16="http://schemas.microsoft.com/office/drawing/2014/main" id="{4CE2A793-90D1-8C48-9533-A27E5DF420EE}"/>
                  </a:ext>
                </a:extLst>
              </p:cNvPr>
              <p:cNvCxnSpPr>
                <a:cxnSpLocks/>
              </p:cNvCxnSpPr>
              <p:nvPr/>
            </p:nvCxnSpPr>
            <p:spPr>
              <a:xfrm rot="16200000" flipV="1">
                <a:off x="4284027" y="2137365"/>
                <a:ext cx="12700" cy="4419243"/>
              </a:xfrm>
              <a:prstGeom prst="bentConnector3">
                <a:avLst>
                  <a:gd name="adj1" fmla="val 1800000"/>
                </a:avLst>
              </a:prstGeom>
              <a:ln w="28575">
                <a:solidFill>
                  <a:srgbClr val="A0030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CB268F8-B190-B247-899C-4DAA5EC4C9E2}"/>
                  </a:ext>
                </a:extLst>
              </p:cNvPr>
              <p:cNvCxnSpPr>
                <a:cxnSpLocks/>
              </p:cNvCxnSpPr>
              <p:nvPr/>
            </p:nvCxnSpPr>
            <p:spPr>
              <a:xfrm>
                <a:off x="4404103" y="4124636"/>
                <a:ext cx="0" cy="216000"/>
              </a:xfrm>
              <a:prstGeom prst="straightConnector1">
                <a:avLst/>
              </a:prstGeom>
              <a:ln w="28575">
                <a:solidFill>
                  <a:srgbClr val="A00305"/>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Rounded Rectangle 26">
              <a:extLst>
                <a:ext uri="{FF2B5EF4-FFF2-40B4-BE49-F238E27FC236}">
                  <a16:creationId xmlns:a16="http://schemas.microsoft.com/office/drawing/2014/main" id="{EB5BA8E9-BBB1-634B-B21A-3B2C793434DC}"/>
                </a:ext>
              </a:extLst>
            </p:cNvPr>
            <p:cNvSpPr/>
            <p:nvPr/>
          </p:nvSpPr>
          <p:spPr>
            <a:xfrm>
              <a:off x="3709092" y="1375670"/>
              <a:ext cx="1134647" cy="614652"/>
            </a:xfrm>
            <a:prstGeom prst="roundRect">
              <a:avLst/>
            </a:prstGeom>
            <a:solidFill>
              <a:srgbClr val="000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Book" panose="02000503020000020003" pitchFamily="2" charset="0"/>
                </a:rPr>
                <a:t>5-A</a:t>
              </a:r>
            </a:p>
          </p:txBody>
        </p:sp>
        <p:sp>
          <p:nvSpPr>
            <p:cNvPr id="28" name="Rounded Rectangle 27">
              <a:extLst>
                <a:ext uri="{FF2B5EF4-FFF2-40B4-BE49-F238E27FC236}">
                  <a16:creationId xmlns:a16="http://schemas.microsoft.com/office/drawing/2014/main" id="{E09ED12A-210C-4D4E-92B6-F8D335F338D8}"/>
                </a:ext>
              </a:extLst>
            </p:cNvPr>
            <p:cNvSpPr/>
            <p:nvPr/>
          </p:nvSpPr>
          <p:spPr>
            <a:xfrm>
              <a:off x="3690775" y="3459898"/>
              <a:ext cx="1134647" cy="614652"/>
            </a:xfrm>
            <a:prstGeom prst="roundRect">
              <a:avLst/>
            </a:prstGeom>
            <a:solidFill>
              <a:srgbClr val="000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Book" panose="02000503020000020003" pitchFamily="2" charset="0"/>
                </a:rPr>
                <a:t>5-B</a:t>
              </a:r>
            </a:p>
          </p:txBody>
        </p:sp>
        <p:sp>
          <p:nvSpPr>
            <p:cNvPr id="32" name="Rounded Rectangle 31">
              <a:extLst>
                <a:ext uri="{FF2B5EF4-FFF2-40B4-BE49-F238E27FC236}">
                  <a16:creationId xmlns:a16="http://schemas.microsoft.com/office/drawing/2014/main" id="{B206081F-59BA-0042-A1BB-04D36F2B7A42}"/>
                </a:ext>
              </a:extLst>
            </p:cNvPr>
            <p:cNvSpPr/>
            <p:nvPr/>
          </p:nvSpPr>
          <p:spPr>
            <a:xfrm>
              <a:off x="3690774" y="5655786"/>
              <a:ext cx="1134647" cy="614652"/>
            </a:xfrm>
            <a:prstGeom prst="roundRect">
              <a:avLst/>
            </a:prstGeom>
            <a:solidFill>
              <a:srgbClr val="000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Book" panose="02000503020000020003" pitchFamily="2" charset="0"/>
                </a:rPr>
                <a:t>5-D</a:t>
              </a:r>
            </a:p>
          </p:txBody>
        </p:sp>
        <p:sp>
          <p:nvSpPr>
            <p:cNvPr id="33" name="TextBox 32">
              <a:extLst>
                <a:ext uri="{FF2B5EF4-FFF2-40B4-BE49-F238E27FC236}">
                  <a16:creationId xmlns:a16="http://schemas.microsoft.com/office/drawing/2014/main" id="{46F54CCE-AB86-C640-A8A4-7AFB3C237A84}"/>
                </a:ext>
              </a:extLst>
            </p:cNvPr>
            <p:cNvSpPr txBox="1"/>
            <p:nvPr/>
          </p:nvSpPr>
          <p:spPr>
            <a:xfrm>
              <a:off x="3635582" y="2022127"/>
              <a:ext cx="1282723" cy="307777"/>
            </a:xfrm>
            <a:prstGeom prst="rect">
              <a:avLst/>
            </a:prstGeom>
            <a:noFill/>
          </p:spPr>
          <p:txBody>
            <a:bodyPr wrap="none" rtlCol="0">
              <a:spAutoFit/>
            </a:bodyPr>
            <a:lstStyle/>
            <a:p>
              <a:r>
                <a:rPr lang="en-US" dirty="0">
                  <a:latin typeface="Avenir Book" panose="02000503020000020003" pitchFamily="2" charset="0"/>
                </a:rPr>
                <a:t>4.8M patients</a:t>
              </a:r>
            </a:p>
          </p:txBody>
        </p:sp>
        <p:sp>
          <p:nvSpPr>
            <p:cNvPr id="35" name="TextBox 34">
              <a:extLst>
                <a:ext uri="{FF2B5EF4-FFF2-40B4-BE49-F238E27FC236}">
                  <a16:creationId xmlns:a16="http://schemas.microsoft.com/office/drawing/2014/main" id="{BF9621D6-C242-0D44-92BA-6A0397D1F418}"/>
                </a:ext>
              </a:extLst>
            </p:cNvPr>
            <p:cNvSpPr txBox="1"/>
            <p:nvPr/>
          </p:nvSpPr>
          <p:spPr>
            <a:xfrm>
              <a:off x="3616735" y="6311748"/>
              <a:ext cx="1282723" cy="307777"/>
            </a:xfrm>
            <a:prstGeom prst="rect">
              <a:avLst/>
            </a:prstGeom>
            <a:noFill/>
          </p:spPr>
          <p:txBody>
            <a:bodyPr wrap="none" rtlCol="0">
              <a:spAutoFit/>
            </a:bodyPr>
            <a:lstStyle/>
            <a:p>
              <a:r>
                <a:rPr lang="en-US" dirty="0">
                  <a:latin typeface="Avenir Book" panose="02000503020000020003" pitchFamily="2" charset="0"/>
                </a:rPr>
                <a:t>7.9M patients</a:t>
              </a:r>
            </a:p>
          </p:txBody>
        </p:sp>
        <p:sp>
          <p:nvSpPr>
            <p:cNvPr id="36" name="TextBox 35">
              <a:extLst>
                <a:ext uri="{FF2B5EF4-FFF2-40B4-BE49-F238E27FC236}">
                  <a16:creationId xmlns:a16="http://schemas.microsoft.com/office/drawing/2014/main" id="{897830C1-ED16-D144-8F6D-D508CB147228}"/>
                </a:ext>
              </a:extLst>
            </p:cNvPr>
            <p:cNvSpPr txBox="1"/>
            <p:nvPr/>
          </p:nvSpPr>
          <p:spPr>
            <a:xfrm>
              <a:off x="3692201" y="4090416"/>
              <a:ext cx="1282723" cy="307777"/>
            </a:xfrm>
            <a:prstGeom prst="rect">
              <a:avLst/>
            </a:prstGeom>
            <a:noFill/>
          </p:spPr>
          <p:txBody>
            <a:bodyPr wrap="none" rtlCol="0">
              <a:spAutoFit/>
            </a:bodyPr>
            <a:lstStyle/>
            <a:p>
              <a:r>
                <a:rPr lang="en-US" dirty="0">
                  <a:latin typeface="Avenir Book" panose="02000503020000020003" pitchFamily="2" charset="0"/>
                </a:rPr>
                <a:t>1.1M patients</a:t>
              </a:r>
            </a:p>
          </p:txBody>
        </p:sp>
      </p:grpSp>
      <p:graphicFrame>
        <p:nvGraphicFramePr>
          <p:cNvPr id="31" name="Table 30">
            <a:extLst>
              <a:ext uri="{FF2B5EF4-FFF2-40B4-BE49-F238E27FC236}">
                <a16:creationId xmlns:a16="http://schemas.microsoft.com/office/drawing/2014/main" id="{F0261CAE-AD6E-564A-8CCD-4CFE54F3DB70}"/>
              </a:ext>
            </a:extLst>
          </p:cNvPr>
          <p:cNvGraphicFramePr>
            <a:graphicFrameLocks noGrp="1"/>
          </p:cNvGraphicFramePr>
          <p:nvPr>
            <p:extLst>
              <p:ext uri="{D42A27DB-BD31-4B8C-83A1-F6EECF244321}">
                <p14:modId xmlns:p14="http://schemas.microsoft.com/office/powerpoint/2010/main" val="2814464200"/>
              </p:ext>
            </p:extLst>
          </p:nvPr>
        </p:nvGraphicFramePr>
        <p:xfrm>
          <a:off x="5544000" y="1513500"/>
          <a:ext cx="6010671" cy="1915500"/>
        </p:xfrm>
        <a:graphic>
          <a:graphicData uri="http://schemas.openxmlformats.org/drawingml/2006/table">
            <a:tbl>
              <a:tblPr firstRow="1" bandRow="1">
                <a:tableStyleId>{284E427A-3D55-4303-BF80-6455036E1DE7}</a:tableStyleId>
              </a:tblPr>
              <a:tblGrid>
                <a:gridCol w="1693955">
                  <a:extLst>
                    <a:ext uri="{9D8B030D-6E8A-4147-A177-3AD203B41FA5}">
                      <a16:colId xmlns:a16="http://schemas.microsoft.com/office/drawing/2014/main" val="229493499"/>
                    </a:ext>
                  </a:extLst>
                </a:gridCol>
                <a:gridCol w="1311380">
                  <a:extLst>
                    <a:ext uri="{9D8B030D-6E8A-4147-A177-3AD203B41FA5}">
                      <a16:colId xmlns:a16="http://schemas.microsoft.com/office/drawing/2014/main" val="1792582826"/>
                    </a:ext>
                  </a:extLst>
                </a:gridCol>
                <a:gridCol w="1502668">
                  <a:extLst>
                    <a:ext uri="{9D8B030D-6E8A-4147-A177-3AD203B41FA5}">
                      <a16:colId xmlns:a16="http://schemas.microsoft.com/office/drawing/2014/main" val="3405696859"/>
                    </a:ext>
                  </a:extLst>
                </a:gridCol>
                <a:gridCol w="1502668">
                  <a:extLst>
                    <a:ext uri="{9D8B030D-6E8A-4147-A177-3AD203B41FA5}">
                      <a16:colId xmlns:a16="http://schemas.microsoft.com/office/drawing/2014/main" val="1509336989"/>
                    </a:ext>
                  </a:extLst>
                </a:gridCol>
              </a:tblGrid>
              <a:tr h="435612">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5-A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B4F"/>
                    </a:solidFill>
                  </a:tcPr>
                </a:tc>
                <a:tc>
                  <a:txBody>
                    <a:bodyPr/>
                    <a:lstStyle/>
                    <a:p>
                      <a:pPr algn="ctr"/>
                      <a:r>
                        <a:rPr lang="en-US" dirty="0"/>
                        <a:t>5-B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B4F"/>
                    </a:solidFill>
                  </a:tcPr>
                </a:tc>
                <a:tc>
                  <a:txBody>
                    <a:bodyPr/>
                    <a:lstStyle/>
                    <a:p>
                      <a:pPr algn="ctr"/>
                      <a:r>
                        <a:rPr lang="en-US" dirty="0"/>
                        <a:t>5-D</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B4F"/>
                    </a:solidFill>
                  </a:tcPr>
                </a:tc>
                <a:extLst>
                  <a:ext uri="{0D108BD9-81ED-4DB2-BD59-A6C34878D82A}">
                    <a16:rowId xmlns:a16="http://schemas.microsoft.com/office/drawing/2014/main" val="2565016867"/>
                  </a:ext>
                </a:extLst>
              </a:tr>
              <a:tr h="435612">
                <a:tc>
                  <a:txBody>
                    <a:bodyPr/>
                    <a:lstStyle/>
                    <a:p>
                      <a:r>
                        <a:rPr lang="en-US" dirty="0">
                          <a:solidFill>
                            <a:schemeClr val="bg1"/>
                          </a:solidFill>
                          <a:latin typeface="Avenir Book" panose="02000503020000020003" pitchFamily="2" charset="0"/>
                        </a:rPr>
                        <a:t># of patients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solidFill>
                      <a:srgbClr val="A00305"/>
                    </a:solidFill>
                  </a:tcPr>
                </a:tc>
                <a:tc>
                  <a:txBody>
                    <a:bodyPr/>
                    <a:lstStyle/>
                    <a:p>
                      <a:pPr algn="ctr"/>
                      <a:r>
                        <a:rPr lang="en-US" dirty="0">
                          <a:latin typeface="Avenir Book" panose="02000503020000020003" pitchFamily="2" charset="0"/>
                        </a:rPr>
                        <a:t>4,758,646</a:t>
                      </a:r>
                    </a:p>
                  </a:txBody>
                  <a:tcPr anchor="ctr">
                    <a:lnL w="12700" cap="flat" cmpd="sng" algn="ctr">
                      <a:noFill/>
                      <a:prstDash val="solid"/>
                      <a:round/>
                      <a:headEnd type="none" w="med" len="med"/>
                      <a:tailEnd type="none" w="med" len="med"/>
                    </a:lnL>
                    <a:lnR w="12700" cap="flat" cmpd="sng" algn="ctr">
                      <a:solidFill>
                        <a:schemeClr val="bg2"/>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latin typeface="Avenir Book" panose="02000503020000020003" pitchFamily="2" charset="0"/>
                        </a:rPr>
                        <a:t>1,092,234</a:t>
                      </a:r>
                    </a:p>
                  </a:txBody>
                  <a:tcPr anchor="ctr">
                    <a:lnL w="12700" cap="flat" cmpd="sng" algn="ctr">
                      <a:solidFill>
                        <a:schemeClr val="bg2"/>
                      </a:solidFill>
                      <a:prstDash val="sysDash"/>
                      <a:round/>
                      <a:headEnd type="none" w="med" len="med"/>
                      <a:tailEnd type="none" w="med" len="med"/>
                    </a:lnL>
                    <a:lnR w="12700" cap="flat" cmpd="sng" algn="ctr">
                      <a:solidFill>
                        <a:schemeClr val="bg2"/>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latin typeface="Avenir Book" panose="02000503020000020003" pitchFamily="2" charset="0"/>
                        </a:rPr>
                        <a:t>7,875,741</a:t>
                      </a:r>
                    </a:p>
                  </a:txBody>
                  <a:tcPr anchor="ctr">
                    <a:lnL w="12700" cap="flat" cmpd="sng" algn="ctr">
                      <a:solidFill>
                        <a:schemeClr val="bg2"/>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7319661"/>
                  </a:ext>
                </a:extLst>
              </a:tr>
              <a:tr h="608664">
                <a:tc>
                  <a:txBody>
                    <a:bodyPr/>
                    <a:lstStyle/>
                    <a:p>
                      <a:r>
                        <a:rPr lang="en-US" dirty="0">
                          <a:solidFill>
                            <a:schemeClr val="bg1"/>
                          </a:solidFill>
                          <a:latin typeface="Avenir Book" panose="02000503020000020003" pitchFamily="2" charset="0"/>
                        </a:rPr>
                        <a:t>Activated Saxenda patients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solidFill>
                      <a:srgbClr val="A00305"/>
                    </a:solidFill>
                  </a:tcPr>
                </a:tc>
                <a:tc>
                  <a:txBody>
                    <a:bodyPr/>
                    <a:lstStyle/>
                    <a:p>
                      <a:pPr algn="ctr"/>
                      <a:r>
                        <a:rPr lang="en-US" dirty="0">
                          <a:latin typeface="Avenir Book" panose="02000503020000020003" pitchFamily="2" charset="0"/>
                        </a:rPr>
                        <a:t>951,793</a:t>
                      </a:r>
                    </a:p>
                  </a:txBody>
                  <a:tcPr anchor="ctr">
                    <a:lnL w="12700" cap="flat" cmpd="sng" algn="ctr">
                      <a:noFill/>
                      <a:prstDash val="solid"/>
                      <a:round/>
                      <a:headEnd type="none" w="med" len="med"/>
                      <a:tailEnd type="none" w="med" len="med"/>
                    </a:lnL>
                    <a:lnR w="12700" cap="flat" cmpd="sng" algn="ctr">
                      <a:solidFill>
                        <a:schemeClr val="bg2"/>
                      </a:solid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latin typeface="Avenir Book" panose="02000503020000020003" pitchFamily="2" charset="0"/>
                        </a:rPr>
                        <a:t>218,447</a:t>
                      </a:r>
                    </a:p>
                  </a:txBody>
                  <a:tcPr anchor="ctr">
                    <a:lnL w="12700" cap="flat" cmpd="sng" algn="ctr">
                      <a:solidFill>
                        <a:schemeClr val="bg2"/>
                      </a:solidFill>
                      <a:prstDash val="sysDash"/>
                      <a:round/>
                      <a:headEnd type="none" w="med" len="med"/>
                      <a:tailEnd type="none" w="med" len="med"/>
                    </a:lnL>
                    <a:lnR w="12700" cap="flat" cmpd="sng" algn="ctr">
                      <a:solidFill>
                        <a:schemeClr val="bg2"/>
                      </a:solid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latin typeface="Avenir Book" panose="02000503020000020003" pitchFamily="2" charset="0"/>
                        </a:rPr>
                        <a:t>1,575,149</a:t>
                      </a:r>
                    </a:p>
                  </a:txBody>
                  <a:tcPr anchor="ctr">
                    <a:lnL w="12700" cap="flat" cmpd="sng" algn="ctr">
                      <a:solidFill>
                        <a:schemeClr val="bg2"/>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8717390"/>
                  </a:ext>
                </a:extLst>
              </a:tr>
              <a:tr h="435612">
                <a:tc>
                  <a:txBody>
                    <a:bodyPr/>
                    <a:lstStyle/>
                    <a:p>
                      <a:r>
                        <a:rPr lang="en-US" dirty="0">
                          <a:solidFill>
                            <a:schemeClr val="bg1"/>
                          </a:solidFill>
                          <a:latin typeface="Avenir Book" panose="02000503020000020003" pitchFamily="2" charset="0"/>
                        </a:rPr>
                        <a:t>Potential Revenue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00305"/>
                    </a:solidFill>
                  </a:tcPr>
                </a:tc>
                <a:tc>
                  <a:txBody>
                    <a:bodyPr/>
                    <a:lstStyle/>
                    <a:p>
                      <a:pPr algn="ctr"/>
                      <a:r>
                        <a:rPr lang="en-US" dirty="0">
                          <a:latin typeface="Avenir Book" panose="02000503020000020003" pitchFamily="2" charset="0"/>
                        </a:rPr>
                        <a:t>$6.0 Billion</a:t>
                      </a:r>
                    </a:p>
                  </a:txBody>
                  <a:tcPr anchor="ctr">
                    <a:lnL w="12700" cap="flat" cmpd="sng" algn="ctr">
                      <a:noFill/>
                      <a:prstDash val="solid"/>
                      <a:round/>
                      <a:headEnd type="none" w="med" len="med"/>
                      <a:tailEnd type="none" w="med" len="med"/>
                    </a:lnL>
                    <a:lnR w="12700" cap="flat" cmpd="sng" algn="ctr">
                      <a:solidFill>
                        <a:schemeClr val="bg2"/>
                      </a:solid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latin typeface="Avenir Book" panose="02000503020000020003" pitchFamily="2" charset="0"/>
                        </a:rPr>
                        <a:t>$1.4 Billion</a:t>
                      </a:r>
                    </a:p>
                  </a:txBody>
                  <a:tcPr anchor="ctr">
                    <a:lnL w="12700" cap="flat" cmpd="sng" algn="ctr">
                      <a:solidFill>
                        <a:schemeClr val="bg2"/>
                      </a:solidFill>
                      <a:prstDash val="sysDash"/>
                      <a:round/>
                      <a:headEnd type="none" w="med" len="med"/>
                      <a:tailEnd type="none" w="med" len="med"/>
                    </a:lnL>
                    <a:lnR w="12700" cap="flat" cmpd="sng" algn="ctr">
                      <a:solidFill>
                        <a:schemeClr val="bg2"/>
                      </a:solidFill>
                      <a:prstDash val="sysDash"/>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latin typeface="Avenir Book" panose="02000503020000020003" pitchFamily="2" charset="0"/>
                        </a:rPr>
                        <a:t>$9.9 Billion</a:t>
                      </a:r>
                    </a:p>
                  </a:txBody>
                  <a:tcPr anchor="ctr">
                    <a:lnL w="12700" cap="flat" cmpd="sng" algn="ctr">
                      <a:solidFill>
                        <a:schemeClr val="bg2"/>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045322"/>
                  </a:ext>
                </a:extLst>
              </a:tr>
            </a:tbl>
          </a:graphicData>
        </a:graphic>
      </p:graphicFrame>
      <p:sp>
        <p:nvSpPr>
          <p:cNvPr id="34" name="Google Shape;882;p11">
            <a:extLst>
              <a:ext uri="{FF2B5EF4-FFF2-40B4-BE49-F238E27FC236}">
                <a16:creationId xmlns:a16="http://schemas.microsoft.com/office/drawing/2014/main" id="{F7804325-0B70-0C4D-BCFB-D1C197F34FC9}"/>
              </a:ext>
            </a:extLst>
          </p:cNvPr>
          <p:cNvSpPr/>
          <p:nvPr/>
        </p:nvSpPr>
        <p:spPr>
          <a:xfrm>
            <a:off x="5544000" y="4992130"/>
            <a:ext cx="4842497" cy="1480202"/>
          </a:xfrm>
          <a:prstGeom prst="rect">
            <a:avLst/>
          </a:prstGeom>
          <a:noFill/>
          <a:ln>
            <a:solidFill>
              <a:srgbClr val="000B4F"/>
            </a:solidFill>
          </a:ln>
        </p:spPr>
        <p:txBody>
          <a:bodyPr spcFirstLastPara="1" wrap="square" lIns="91425" tIns="45700" rIns="91425" bIns="45700" anchor="ctr" anchorCtr="0">
            <a:noAutofit/>
          </a:bodyPr>
          <a:lstStyle/>
          <a:p>
            <a:pPr marL="0" marR="0" lvl="0" indent="0" rtl="0">
              <a:lnSpc>
                <a:spcPct val="150000"/>
              </a:lnSpc>
              <a:spcBef>
                <a:spcPts val="0"/>
              </a:spcBef>
              <a:spcAft>
                <a:spcPts val="0"/>
              </a:spcAft>
              <a:buClr>
                <a:srgbClr val="000000"/>
              </a:buClr>
              <a:buSzPts val="1300"/>
              <a:buFont typeface="Arial"/>
              <a:buNone/>
            </a:pPr>
            <a:r>
              <a:rPr lang="en-US" i="0" u="none" strike="noStrike" cap="none" dirty="0">
                <a:solidFill>
                  <a:srgbClr val="000B4F"/>
                </a:solidFill>
                <a:latin typeface="Avenir"/>
                <a:sym typeface="Avenir"/>
              </a:rPr>
              <a:t>ASSUMPTIONS: </a:t>
            </a:r>
          </a:p>
          <a:p>
            <a:pPr marL="342900" marR="0" lvl="0" indent="-342900" rtl="0">
              <a:lnSpc>
                <a:spcPct val="150000"/>
              </a:lnSpc>
              <a:spcBef>
                <a:spcPts val="0"/>
              </a:spcBef>
              <a:spcAft>
                <a:spcPts val="0"/>
              </a:spcAft>
              <a:buClr>
                <a:srgbClr val="000000"/>
              </a:buClr>
              <a:buSzPts val="1300"/>
              <a:buAutoNum type="arabicParenR"/>
            </a:pPr>
            <a:r>
              <a:rPr lang="en-US" dirty="0">
                <a:solidFill>
                  <a:srgbClr val="000B4F"/>
                </a:solidFill>
                <a:latin typeface="Avenir"/>
                <a:sym typeface="Avenir"/>
              </a:rPr>
              <a:t>Saxenda’s lifetime value of $6,300</a:t>
            </a:r>
          </a:p>
          <a:p>
            <a:pPr marL="342900" marR="0" lvl="0" indent="-342900" rtl="0">
              <a:lnSpc>
                <a:spcPct val="150000"/>
              </a:lnSpc>
              <a:spcBef>
                <a:spcPts val="0"/>
              </a:spcBef>
              <a:spcAft>
                <a:spcPts val="0"/>
              </a:spcAft>
              <a:buClr>
                <a:srgbClr val="000000"/>
              </a:buClr>
              <a:buSzPts val="1300"/>
              <a:buAutoNum type="arabicParenR"/>
            </a:pPr>
            <a:r>
              <a:rPr lang="en-US" dirty="0">
                <a:solidFill>
                  <a:srgbClr val="000B4F"/>
                </a:solidFill>
                <a:latin typeface="Avenir"/>
                <a:sym typeface="Avenir"/>
              </a:rPr>
              <a:t>Stay-time of at least 6 months</a:t>
            </a:r>
          </a:p>
          <a:p>
            <a:pPr marL="342900" marR="0" lvl="0" indent="-342900" rtl="0">
              <a:lnSpc>
                <a:spcPct val="150000"/>
              </a:lnSpc>
              <a:spcBef>
                <a:spcPts val="0"/>
              </a:spcBef>
              <a:spcAft>
                <a:spcPts val="0"/>
              </a:spcAft>
              <a:buClr>
                <a:srgbClr val="000000"/>
              </a:buClr>
              <a:buSzPts val="1300"/>
              <a:buAutoNum type="arabicParenR"/>
            </a:pPr>
            <a:r>
              <a:rPr lang="en-US" dirty="0">
                <a:solidFill>
                  <a:srgbClr val="000B4F"/>
                </a:solidFill>
                <a:latin typeface="Avenir"/>
                <a:sym typeface="Avenir"/>
              </a:rPr>
              <a:t>Target 20% market share </a:t>
            </a:r>
            <a:r>
              <a:rPr lang="en-US" i="1" dirty="0">
                <a:solidFill>
                  <a:srgbClr val="000B4F"/>
                </a:solidFill>
                <a:latin typeface="Avenir"/>
                <a:sym typeface="Avenir"/>
              </a:rPr>
              <a:t>(Increase from current 6%)</a:t>
            </a:r>
            <a:endParaRPr sz="1600" i="0" u="none" strike="noStrike" cap="none" dirty="0">
              <a:solidFill>
                <a:srgbClr val="000B4F"/>
              </a:solidFill>
              <a:sym typeface="Arial"/>
            </a:endParaRPr>
          </a:p>
        </p:txBody>
      </p:sp>
      <p:sp>
        <p:nvSpPr>
          <p:cNvPr id="37" name="Google Shape;923;p12">
            <a:extLst>
              <a:ext uri="{FF2B5EF4-FFF2-40B4-BE49-F238E27FC236}">
                <a16:creationId xmlns:a16="http://schemas.microsoft.com/office/drawing/2014/main" id="{60532526-2C41-104C-8B52-223900C78573}"/>
              </a:ext>
            </a:extLst>
          </p:cNvPr>
          <p:cNvSpPr/>
          <p:nvPr/>
        </p:nvSpPr>
        <p:spPr>
          <a:xfrm>
            <a:off x="5544000" y="3716441"/>
            <a:ext cx="6025474" cy="778274"/>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600" b="1" u="none" strike="noStrike" cap="none" spc="100" dirty="0">
                <a:solidFill>
                  <a:schemeClr val="lt1"/>
                </a:solidFill>
                <a:latin typeface="Avenir"/>
                <a:ea typeface="Arial"/>
                <a:cs typeface="Arial"/>
                <a:sym typeface="Avenir"/>
              </a:rPr>
              <a:t>TOTAL POTENTIAL REVENUE: $17.3 B (INCREASE FROM $5.2B)  </a:t>
            </a:r>
            <a:endParaRPr sz="1600" b="1" u="none" strike="noStrike" cap="none" spc="1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66777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g7230634d76_0_6"/>
          <p:cNvSpPr txBox="1">
            <a:spLocks noGrp="1"/>
          </p:cNvSpPr>
          <p:nvPr>
            <p:ph type="body" idx="4294967295"/>
          </p:nvPr>
        </p:nvSpPr>
        <p:spPr>
          <a:xfrm>
            <a:off x="363854" y="163831"/>
            <a:ext cx="11220300" cy="614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None/>
            </a:pPr>
            <a:r>
              <a:rPr lang="en-US" dirty="0">
                <a:latin typeface="Avenir"/>
                <a:ea typeface="Avenir"/>
                <a:cs typeface="Avenir"/>
                <a:sym typeface="Avenir"/>
              </a:rPr>
              <a:t>THE CLUSTERING PROCESS</a:t>
            </a:r>
            <a:endParaRPr dirty="0">
              <a:latin typeface="Avenir"/>
              <a:ea typeface="Avenir"/>
              <a:cs typeface="Avenir"/>
              <a:sym typeface="Avenir"/>
            </a:endParaRPr>
          </a:p>
        </p:txBody>
      </p:sp>
      <p:pic>
        <p:nvPicPr>
          <p:cNvPr id="777" name="Google Shape;777;g7230634d76_0_6" descr="Related image"/>
          <p:cNvPicPr preferRelativeResize="0"/>
          <p:nvPr/>
        </p:nvPicPr>
        <p:blipFill rotWithShape="1">
          <a:blip r:embed="rId3">
            <a:alphaModFix/>
          </a:blip>
          <a:srcRect l="13545" r="13038" b="5979"/>
          <a:stretch/>
        </p:blipFill>
        <p:spPr>
          <a:xfrm>
            <a:off x="10836763" y="192659"/>
            <a:ext cx="732711" cy="491023"/>
          </a:xfrm>
          <a:prstGeom prst="rect">
            <a:avLst/>
          </a:prstGeom>
          <a:noFill/>
          <a:ln>
            <a:noFill/>
          </a:ln>
        </p:spPr>
      </p:pic>
      <p:pic>
        <p:nvPicPr>
          <p:cNvPr id="781" name="Google Shape;781;g7230634d76_0_6" descr="Key"/>
          <p:cNvPicPr preferRelativeResize="0"/>
          <p:nvPr/>
        </p:nvPicPr>
        <p:blipFill rotWithShape="1">
          <a:blip r:embed="rId4">
            <a:alphaModFix/>
          </a:blip>
          <a:srcRect/>
          <a:stretch/>
        </p:blipFill>
        <p:spPr>
          <a:xfrm>
            <a:off x="239945" y="1413604"/>
            <a:ext cx="350062" cy="350062"/>
          </a:xfrm>
          <a:prstGeom prst="rect">
            <a:avLst/>
          </a:prstGeom>
          <a:noFill/>
          <a:ln>
            <a:noFill/>
          </a:ln>
        </p:spPr>
      </p:pic>
      <p:sp>
        <p:nvSpPr>
          <p:cNvPr id="5" name="TextBox 4">
            <a:extLst>
              <a:ext uri="{FF2B5EF4-FFF2-40B4-BE49-F238E27FC236}">
                <a16:creationId xmlns:a16="http://schemas.microsoft.com/office/drawing/2014/main" id="{029E7E60-30F1-E049-972D-888116C2714F}"/>
              </a:ext>
            </a:extLst>
          </p:cNvPr>
          <p:cNvSpPr txBox="1"/>
          <p:nvPr/>
        </p:nvSpPr>
        <p:spPr>
          <a:xfrm>
            <a:off x="472815" y="1787952"/>
            <a:ext cx="1593837" cy="738664"/>
          </a:xfrm>
          <a:prstGeom prst="rect">
            <a:avLst/>
          </a:prstGeom>
          <a:noFill/>
        </p:spPr>
        <p:txBody>
          <a:bodyPr wrap="square" rtlCol="0">
            <a:spAutoFit/>
          </a:bodyPr>
          <a:lstStyle/>
          <a:p>
            <a:pPr algn="ctr"/>
            <a:r>
              <a:rPr lang="en-US" dirty="0">
                <a:solidFill>
                  <a:schemeClr val="bg1"/>
                </a:solidFill>
                <a:latin typeface="Avenir Book" panose="02000503020000020003" pitchFamily="2" charset="0"/>
              </a:rPr>
              <a:t>PATIENT RELATIONAL DATABASE</a:t>
            </a:r>
          </a:p>
        </p:txBody>
      </p:sp>
      <p:pic>
        <p:nvPicPr>
          <p:cNvPr id="7" name="Graphic 6" descr="Research">
            <a:extLst>
              <a:ext uri="{FF2B5EF4-FFF2-40B4-BE49-F238E27FC236}">
                <a16:creationId xmlns:a16="http://schemas.microsoft.com/office/drawing/2014/main" id="{F42E7361-9920-5144-8A09-FC1D70DB44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9781" y="2506603"/>
            <a:ext cx="488445" cy="488445"/>
          </a:xfrm>
          <a:prstGeom prst="rect">
            <a:avLst/>
          </a:prstGeom>
        </p:spPr>
      </p:pic>
      <p:graphicFrame>
        <p:nvGraphicFramePr>
          <p:cNvPr id="4" name="Diagram 3">
            <a:extLst>
              <a:ext uri="{FF2B5EF4-FFF2-40B4-BE49-F238E27FC236}">
                <a16:creationId xmlns:a16="http://schemas.microsoft.com/office/drawing/2014/main" id="{C5D12E28-2913-2B4F-8D24-1AE63AD39D3E}"/>
              </a:ext>
            </a:extLst>
          </p:cNvPr>
          <p:cNvGraphicFramePr/>
          <p:nvPr>
            <p:extLst>
              <p:ext uri="{D42A27DB-BD31-4B8C-83A1-F6EECF244321}">
                <p14:modId xmlns:p14="http://schemas.microsoft.com/office/powerpoint/2010/main" val="3087810363"/>
              </p:ext>
            </p:extLst>
          </p:nvPr>
        </p:nvGraphicFramePr>
        <p:xfrm>
          <a:off x="2160224" y="1025937"/>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TextBox 1">
            <a:extLst>
              <a:ext uri="{FF2B5EF4-FFF2-40B4-BE49-F238E27FC236}">
                <a16:creationId xmlns:a16="http://schemas.microsoft.com/office/drawing/2014/main" id="{A683C04A-64F8-9E47-8D7B-CC059AE4D1A2}"/>
              </a:ext>
            </a:extLst>
          </p:cNvPr>
          <p:cNvSpPr txBox="1"/>
          <p:nvPr/>
        </p:nvSpPr>
        <p:spPr>
          <a:xfrm>
            <a:off x="967997" y="1476791"/>
            <a:ext cx="1798890" cy="677108"/>
          </a:xfrm>
          <a:prstGeom prst="rect">
            <a:avLst/>
          </a:prstGeom>
          <a:noFill/>
        </p:spPr>
        <p:txBody>
          <a:bodyPr wrap="none" rtlCol="0">
            <a:spAutoFit/>
          </a:bodyPr>
          <a:lstStyle/>
          <a:p>
            <a:pPr algn="ctr"/>
            <a:r>
              <a:rPr lang="en-US" sz="2000" b="1" dirty="0">
                <a:solidFill>
                  <a:srgbClr val="8E0006"/>
                </a:solidFill>
                <a:latin typeface="Avenir Book" panose="02000503020000020003" pitchFamily="2" charset="0"/>
              </a:rPr>
              <a:t>Patient Level: </a:t>
            </a:r>
          </a:p>
          <a:p>
            <a:pPr algn="ctr"/>
            <a:r>
              <a:rPr lang="en-US" sz="1800" dirty="0">
                <a:solidFill>
                  <a:srgbClr val="8E0006"/>
                </a:solidFill>
                <a:latin typeface="Avenir Book" panose="02000503020000020003" pitchFamily="2" charset="0"/>
              </a:rPr>
              <a:t>Clusters 1 - 5</a:t>
            </a:r>
          </a:p>
        </p:txBody>
      </p:sp>
      <p:sp>
        <p:nvSpPr>
          <p:cNvPr id="15" name="TextBox 14">
            <a:extLst>
              <a:ext uri="{FF2B5EF4-FFF2-40B4-BE49-F238E27FC236}">
                <a16:creationId xmlns:a16="http://schemas.microsoft.com/office/drawing/2014/main" id="{5DEB3EEA-9CBA-9347-8805-117E1A31E676}"/>
              </a:ext>
            </a:extLst>
          </p:cNvPr>
          <p:cNvSpPr txBox="1"/>
          <p:nvPr/>
        </p:nvSpPr>
        <p:spPr>
          <a:xfrm>
            <a:off x="807533" y="3735270"/>
            <a:ext cx="2063385" cy="677108"/>
          </a:xfrm>
          <a:prstGeom prst="rect">
            <a:avLst/>
          </a:prstGeom>
          <a:noFill/>
        </p:spPr>
        <p:txBody>
          <a:bodyPr wrap="none" rtlCol="0">
            <a:spAutoFit/>
          </a:bodyPr>
          <a:lstStyle/>
          <a:p>
            <a:pPr algn="ctr"/>
            <a:r>
              <a:rPr lang="en-US" sz="2000" b="1" dirty="0">
                <a:solidFill>
                  <a:srgbClr val="000B4F"/>
                </a:solidFill>
                <a:latin typeface="Avenir Book" panose="02000503020000020003" pitchFamily="2" charset="0"/>
              </a:rPr>
              <a:t>ZIP Code Level: </a:t>
            </a:r>
          </a:p>
          <a:p>
            <a:pPr algn="ctr"/>
            <a:r>
              <a:rPr lang="en-US" sz="1800" dirty="0">
                <a:solidFill>
                  <a:srgbClr val="000B4F"/>
                </a:solidFill>
                <a:latin typeface="Avenir Book" panose="02000503020000020003" pitchFamily="2" charset="0"/>
              </a:rPr>
              <a:t>Groups A - F</a:t>
            </a:r>
          </a:p>
        </p:txBody>
      </p:sp>
      <p:sp>
        <p:nvSpPr>
          <p:cNvPr id="10" name="Right Arrow 9">
            <a:extLst>
              <a:ext uri="{FF2B5EF4-FFF2-40B4-BE49-F238E27FC236}">
                <a16:creationId xmlns:a16="http://schemas.microsoft.com/office/drawing/2014/main" id="{20B5B7C8-279B-B24B-AC37-86ABD17BADC9}"/>
              </a:ext>
            </a:extLst>
          </p:cNvPr>
          <p:cNvSpPr/>
          <p:nvPr/>
        </p:nvSpPr>
        <p:spPr>
          <a:xfrm>
            <a:off x="3219874" y="1509201"/>
            <a:ext cx="5770343" cy="184666"/>
          </a:xfrm>
          <a:prstGeom prst="rightArrow">
            <a:avLst/>
          </a:prstGeom>
          <a:solidFill>
            <a:srgbClr val="8E0006"/>
          </a:solidFill>
          <a:ln>
            <a:solidFill>
              <a:srgbClr val="8E00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21CDE42E-8126-8942-B579-D06864D076DB}"/>
              </a:ext>
            </a:extLst>
          </p:cNvPr>
          <p:cNvSpPr/>
          <p:nvPr/>
        </p:nvSpPr>
        <p:spPr>
          <a:xfrm rot="5400000">
            <a:off x="1073039" y="4384766"/>
            <a:ext cx="3938001" cy="221702"/>
          </a:xfrm>
          <a:prstGeom prst="rightArrow">
            <a:avLst/>
          </a:prstGeom>
          <a:solidFill>
            <a:srgbClr val="000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972C1C1-0E65-2648-8C4F-503EA0DAE6D0}"/>
              </a:ext>
            </a:extLst>
          </p:cNvPr>
          <p:cNvSpPr txBox="1"/>
          <p:nvPr/>
        </p:nvSpPr>
        <p:spPr>
          <a:xfrm>
            <a:off x="9429702" y="2827329"/>
            <a:ext cx="2543446" cy="2492990"/>
          </a:xfrm>
          <a:prstGeom prst="rect">
            <a:avLst/>
          </a:prstGeom>
          <a:noFill/>
          <a:ln>
            <a:solidFill>
              <a:srgbClr val="000B4F"/>
            </a:solidFill>
            <a:prstDash val="dash"/>
          </a:ln>
        </p:spPr>
        <p:txBody>
          <a:bodyPr wrap="square" rtlCol="0">
            <a:spAutoFit/>
          </a:bodyPr>
          <a:lstStyle/>
          <a:p>
            <a:r>
              <a:rPr lang="en-US" sz="1200" dirty="0">
                <a:latin typeface="Avenir Book" panose="02000503020000020003" pitchFamily="2" charset="0"/>
              </a:rPr>
              <a:t>Patient Cluster 2: </a:t>
            </a:r>
          </a:p>
          <a:p>
            <a:r>
              <a:rPr lang="en-US" sz="1200" dirty="0">
                <a:latin typeface="Avenir Book" panose="02000503020000020003" pitchFamily="2" charset="0"/>
              </a:rPr>
              <a:t>Patient cohort that has </a:t>
            </a:r>
          </a:p>
          <a:p>
            <a:pPr marL="285750" indent="-285750">
              <a:buFont typeface="Arial" panose="020B0604020202020204" pitchFamily="34" charset="0"/>
              <a:buChar char="•"/>
            </a:pPr>
            <a:r>
              <a:rPr lang="en-US" sz="1200" dirty="0">
                <a:latin typeface="Avenir Book" panose="02000503020000020003" pitchFamily="2" charset="0"/>
              </a:rPr>
              <a:t>Relatively higher paid Saxenda claims </a:t>
            </a:r>
          </a:p>
          <a:p>
            <a:pPr marL="285750" indent="-285750">
              <a:buFont typeface="Arial" panose="020B0604020202020204" pitchFamily="34" charset="0"/>
              <a:buChar char="•"/>
            </a:pPr>
            <a:r>
              <a:rPr lang="en-US" sz="1200" dirty="0">
                <a:latin typeface="Avenir Book" panose="02000503020000020003" pitchFamily="2" charset="0"/>
              </a:rPr>
              <a:t>Higher % of Comorbidities </a:t>
            </a:r>
          </a:p>
          <a:p>
            <a:pPr marL="285750" indent="-285750">
              <a:buFont typeface="Arial" panose="020B0604020202020204" pitchFamily="34" charset="0"/>
              <a:buChar char="•"/>
            </a:pPr>
            <a:r>
              <a:rPr lang="en-US" sz="1200" dirty="0">
                <a:latin typeface="Avenir Book" panose="02000503020000020003" pitchFamily="2" charset="0"/>
              </a:rPr>
              <a:t>Lowest % of male patients</a:t>
            </a:r>
          </a:p>
          <a:p>
            <a:endParaRPr lang="en-US" sz="1200" dirty="0">
              <a:latin typeface="Avenir Book" panose="02000503020000020003" pitchFamily="2" charset="0"/>
            </a:endParaRPr>
          </a:p>
          <a:p>
            <a:r>
              <a:rPr lang="en-US" sz="1200" dirty="0">
                <a:latin typeface="Avenir Book" panose="02000503020000020003" pitchFamily="2" charset="0"/>
              </a:rPr>
              <a:t>Lives in ZIP Code Group B: Geographies that are</a:t>
            </a:r>
          </a:p>
          <a:p>
            <a:pPr marL="285750" indent="-285750">
              <a:buFont typeface="Arial" panose="020B0604020202020204" pitchFamily="34" charset="0"/>
              <a:buChar char="•"/>
            </a:pPr>
            <a:r>
              <a:rPr lang="en-US" sz="1200" dirty="0">
                <a:latin typeface="Avenir Book" panose="02000503020000020003" pitchFamily="2" charset="0"/>
              </a:rPr>
              <a:t>Located mostly in the Eastern states</a:t>
            </a:r>
          </a:p>
          <a:p>
            <a:pPr marL="285750" indent="-285750">
              <a:buFont typeface="Arial" panose="020B0604020202020204" pitchFamily="34" charset="0"/>
              <a:buChar char="•"/>
            </a:pPr>
            <a:r>
              <a:rPr lang="en-US" sz="1200" dirty="0">
                <a:latin typeface="Avenir Book" panose="02000503020000020003" pitchFamily="2" charset="0"/>
              </a:rPr>
              <a:t>Higher household incomes</a:t>
            </a:r>
          </a:p>
          <a:p>
            <a:pPr marL="285750" indent="-285750">
              <a:buFont typeface="Arial" panose="020B0604020202020204" pitchFamily="34" charset="0"/>
              <a:buChar char="•"/>
            </a:pPr>
            <a:r>
              <a:rPr lang="en-US" sz="1200" dirty="0">
                <a:latin typeface="Avenir Book" panose="02000503020000020003" pitchFamily="2" charset="0"/>
              </a:rPr>
              <a:t>Low unemployment rate</a:t>
            </a:r>
          </a:p>
        </p:txBody>
      </p:sp>
      <p:grpSp>
        <p:nvGrpSpPr>
          <p:cNvPr id="13" name="Group 12">
            <a:extLst>
              <a:ext uri="{FF2B5EF4-FFF2-40B4-BE49-F238E27FC236}">
                <a16:creationId xmlns:a16="http://schemas.microsoft.com/office/drawing/2014/main" id="{DF2D451D-70ED-694B-B5F6-367E62B20F12}"/>
              </a:ext>
            </a:extLst>
          </p:cNvPr>
          <p:cNvGrpSpPr/>
          <p:nvPr/>
        </p:nvGrpSpPr>
        <p:grpSpPr>
          <a:xfrm>
            <a:off x="10201054" y="2208773"/>
            <a:ext cx="989707" cy="494853"/>
            <a:chOff x="2247887" y="2110560"/>
            <a:chExt cx="989707" cy="494853"/>
          </a:xfrm>
        </p:grpSpPr>
        <p:sp>
          <p:nvSpPr>
            <p:cNvPr id="14" name="Rectangle 13">
              <a:extLst>
                <a:ext uri="{FF2B5EF4-FFF2-40B4-BE49-F238E27FC236}">
                  <a16:creationId xmlns:a16="http://schemas.microsoft.com/office/drawing/2014/main" id="{D96249F9-A135-0849-8A5B-02BE719CD880}"/>
                </a:ext>
              </a:extLst>
            </p:cNvPr>
            <p:cNvSpPr/>
            <p:nvPr/>
          </p:nvSpPr>
          <p:spPr>
            <a:xfrm>
              <a:off x="2247887" y="2110560"/>
              <a:ext cx="989707" cy="494853"/>
            </a:xfrm>
            <a:prstGeom prst="rect">
              <a:avLst/>
            </a:prstGeom>
            <a:noFill/>
            <a:ln>
              <a:solidFill>
                <a:srgbClr val="000B4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B6AC216C-61EE-F445-962D-C63B51C3FA99}"/>
                </a:ext>
              </a:extLst>
            </p:cNvPr>
            <p:cNvSpPr txBox="1"/>
            <p:nvPr/>
          </p:nvSpPr>
          <p:spPr>
            <a:xfrm>
              <a:off x="2247887" y="2110560"/>
              <a:ext cx="989707" cy="4948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0B4F"/>
                  </a:solidFill>
                </a:rPr>
                <a:t>2-B</a:t>
              </a:r>
            </a:p>
          </p:txBody>
        </p:sp>
      </p:grpSp>
    </p:spTree>
    <p:extLst>
      <p:ext uri="{BB962C8B-B14F-4D97-AF65-F5344CB8AC3E}">
        <p14:creationId xmlns:p14="http://schemas.microsoft.com/office/powerpoint/2010/main" val="2701953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sym typeface="Avenir"/>
              </a:rPr>
              <a:t>FUTURE PORTFOLIO: SEMA-O</a:t>
            </a:r>
            <a:endParaRPr dirty="0"/>
          </a:p>
        </p:txBody>
      </p:sp>
      <p:pic>
        <p:nvPicPr>
          <p:cNvPr id="943" name="Google Shape;943;p46" descr="Related image"/>
          <p:cNvPicPr preferRelativeResize="0"/>
          <p:nvPr/>
        </p:nvPicPr>
        <p:blipFill rotWithShape="1">
          <a:blip r:embed="rId3">
            <a:alphaModFix/>
          </a:blip>
          <a:srcRect l="13545" r="13038" b="5988"/>
          <a:stretch/>
        </p:blipFill>
        <p:spPr>
          <a:xfrm>
            <a:off x="10836763" y="192659"/>
            <a:ext cx="732711" cy="491023"/>
          </a:xfrm>
          <a:prstGeom prst="rect">
            <a:avLst/>
          </a:prstGeom>
          <a:noFill/>
          <a:ln>
            <a:noFill/>
          </a:ln>
        </p:spPr>
      </p:pic>
      <p:sp>
        <p:nvSpPr>
          <p:cNvPr id="54" name="Rectangle 53">
            <a:extLst>
              <a:ext uri="{FF2B5EF4-FFF2-40B4-BE49-F238E27FC236}">
                <a16:creationId xmlns:a16="http://schemas.microsoft.com/office/drawing/2014/main" id="{7E34B66B-7977-E849-A565-21BE0FEB09D4}"/>
              </a:ext>
            </a:extLst>
          </p:cNvPr>
          <p:cNvSpPr/>
          <p:nvPr/>
        </p:nvSpPr>
        <p:spPr>
          <a:xfrm>
            <a:off x="7137954" y="1294429"/>
            <a:ext cx="4373071" cy="3232118"/>
          </a:xfrm>
          <a:prstGeom prst="rect">
            <a:avLst/>
          </a:prstGeom>
          <a:solidFill>
            <a:srgbClr val="F4F4F4"/>
          </a:solidFill>
          <a:ln w="19050">
            <a:solidFill>
              <a:srgbClr val="000B4F"/>
            </a:solidFill>
          </a:ln>
        </p:spPr>
        <p:style>
          <a:lnRef idx="2">
            <a:schemeClr val="accent6"/>
          </a:lnRef>
          <a:fillRef idx="1">
            <a:schemeClr val="lt1"/>
          </a:fillRef>
          <a:effectRef idx="0">
            <a:schemeClr val="accent6"/>
          </a:effectRef>
          <a:fontRef idx="minor">
            <a:schemeClr val="dk1"/>
          </a:fontRef>
        </p:style>
        <p:txBody>
          <a:bodyPr rtlCol="0" anchor="t"/>
          <a:lstStyle/>
          <a:p>
            <a:pPr algn="ctr"/>
            <a:endParaRPr lang="en-US" sz="1400" dirty="0">
              <a:solidFill>
                <a:schemeClr val="tx1"/>
              </a:solidFill>
              <a:latin typeface="Avenir" panose="02000503020000020003" pitchFamily="2" charset="0"/>
              <a:sym typeface="Avenir" panose="02000503020000020003" pitchFamily="2" charset="0"/>
            </a:endParaRPr>
          </a:p>
          <a:p>
            <a:pPr algn="ctr"/>
            <a:endParaRPr lang="en-US" sz="1400" dirty="0">
              <a:solidFill>
                <a:schemeClr val="tx1"/>
              </a:solidFill>
              <a:latin typeface="Avenir" panose="02000503020000020003" pitchFamily="2" charset="0"/>
              <a:sym typeface="Avenir" panose="02000503020000020003" pitchFamily="2" charset="0"/>
            </a:endParaRPr>
          </a:p>
          <a:p>
            <a:pPr algn="ctr"/>
            <a:endParaRPr lang="en-US" sz="1400" dirty="0">
              <a:solidFill>
                <a:schemeClr val="tx1"/>
              </a:solidFill>
              <a:latin typeface="Avenir" panose="02000503020000020003" pitchFamily="2" charset="0"/>
              <a:sym typeface="Avenir" panose="02000503020000020003" pitchFamily="2" charset="0"/>
            </a:endParaRPr>
          </a:p>
          <a:p>
            <a:pPr algn="ctr"/>
            <a:endParaRPr lang="en-US" sz="1400" dirty="0">
              <a:solidFill>
                <a:schemeClr val="tx1"/>
              </a:solidFill>
              <a:latin typeface="Avenir Next" panose="020B0503020202020204" pitchFamily="34" charset="0"/>
            </a:endParaRPr>
          </a:p>
        </p:txBody>
      </p:sp>
      <p:sp>
        <p:nvSpPr>
          <p:cNvPr id="55" name="TextBox 54">
            <a:extLst>
              <a:ext uri="{FF2B5EF4-FFF2-40B4-BE49-F238E27FC236}">
                <a16:creationId xmlns:a16="http://schemas.microsoft.com/office/drawing/2014/main" id="{90B7FBB2-60E4-7F4B-AB88-584D11C48BAA}"/>
              </a:ext>
            </a:extLst>
          </p:cNvPr>
          <p:cNvSpPr txBox="1"/>
          <p:nvPr/>
        </p:nvSpPr>
        <p:spPr>
          <a:xfrm>
            <a:off x="7305207" y="1440007"/>
            <a:ext cx="4097900" cy="3323987"/>
          </a:xfrm>
          <a:prstGeom prst="rect">
            <a:avLst/>
          </a:prstGeom>
          <a:noFill/>
        </p:spPr>
        <p:txBody>
          <a:bodyPr wrap="square" rtlCol="0">
            <a:spAutoFit/>
          </a:bodyPr>
          <a:lstStyle/>
          <a:p>
            <a:r>
              <a:rPr lang="en-US" dirty="0">
                <a:latin typeface="Avenir Book" panose="02000503020000020003" pitchFamily="2" charset="0"/>
              </a:rPr>
              <a:t>Can be targeted to NNI AOM Convertibles:</a:t>
            </a:r>
          </a:p>
          <a:p>
            <a:pPr marL="285750" indent="-285750">
              <a:buFont typeface="Arial" panose="020B0604020202020204" pitchFamily="34" charset="0"/>
              <a:buChar char="•"/>
            </a:pPr>
            <a:r>
              <a:rPr lang="en-US" dirty="0">
                <a:latin typeface="Avenir Book" panose="02000503020000020003" pitchFamily="2" charset="0"/>
              </a:rPr>
              <a:t>Patients here have a lower Saxenda stay-time, suggesting that they do not like the product or may not find it effective</a:t>
            </a:r>
          </a:p>
          <a:p>
            <a:pPr marL="285750" indent="-285750">
              <a:buFont typeface="Arial" panose="020B0604020202020204" pitchFamily="34" charset="0"/>
              <a:buChar char="•"/>
            </a:pPr>
            <a:r>
              <a:rPr lang="en-US" dirty="0">
                <a:latin typeface="Avenir Book" panose="02000503020000020003" pitchFamily="2" charset="0"/>
              </a:rPr>
              <a:t>But patients may be willing to try a new product like </a:t>
            </a:r>
            <a:r>
              <a:rPr lang="en-US" dirty="0" err="1">
                <a:latin typeface="Avenir Book" panose="02000503020000020003" pitchFamily="2" charset="0"/>
              </a:rPr>
              <a:t>Sema</a:t>
            </a:r>
            <a:r>
              <a:rPr lang="en-US" dirty="0">
                <a:latin typeface="Avenir Book" panose="02000503020000020003" pitchFamily="2" charset="0"/>
              </a:rPr>
              <a:t>-O</a:t>
            </a:r>
          </a:p>
          <a:p>
            <a:pPr marL="285750" indent="-285750">
              <a:buFont typeface="Arial" panose="020B0604020202020204" pitchFamily="34" charset="0"/>
              <a:buChar char="•"/>
            </a:pPr>
            <a:r>
              <a:rPr lang="en-US" dirty="0">
                <a:latin typeface="Avenir Book" panose="02000503020000020003" pitchFamily="2" charset="0"/>
              </a:rPr>
              <a:t>Instead of losing these patients to competitors, these patients can be re-targeted</a:t>
            </a:r>
          </a:p>
          <a:p>
            <a:pPr marL="285750" indent="-285750">
              <a:buFont typeface="Arial" panose="020B0604020202020204" pitchFamily="34" charset="0"/>
              <a:buChar char="•"/>
            </a:pPr>
            <a:endParaRPr lang="en-US" dirty="0">
              <a:latin typeface="Avenir Book" panose="02000503020000020003" pitchFamily="2" charset="0"/>
            </a:endParaRPr>
          </a:p>
          <a:p>
            <a:r>
              <a:rPr lang="en-US" dirty="0">
                <a:latin typeface="Avenir Book" panose="02000503020000020003" pitchFamily="2" charset="0"/>
              </a:rPr>
              <a:t>Can be targeted to Early Adaptors in the NNI AOM Potentials:</a:t>
            </a:r>
          </a:p>
          <a:p>
            <a:pPr marL="285750" indent="-285750">
              <a:buFont typeface="Arial" panose="020B0604020202020204" pitchFamily="34" charset="0"/>
              <a:buChar char="•"/>
            </a:pPr>
            <a:r>
              <a:rPr lang="en-US" dirty="0">
                <a:latin typeface="Avenir Book" panose="02000503020000020003" pitchFamily="2" charset="0"/>
              </a:rPr>
              <a:t>Patients in the Early Adaptors are willing to try something new</a:t>
            </a:r>
          </a:p>
          <a:p>
            <a:endParaRPr lang="en-US" dirty="0">
              <a:latin typeface="Avenir Book" panose="02000503020000020003" pitchFamily="2" charset="0"/>
            </a:endParaRPr>
          </a:p>
        </p:txBody>
      </p:sp>
      <p:sp>
        <p:nvSpPr>
          <p:cNvPr id="56" name="Google Shape;882;p11">
            <a:extLst>
              <a:ext uri="{FF2B5EF4-FFF2-40B4-BE49-F238E27FC236}">
                <a16:creationId xmlns:a16="http://schemas.microsoft.com/office/drawing/2014/main" id="{E2ABCB21-399E-344C-83E4-B6C5862A2705}"/>
              </a:ext>
            </a:extLst>
          </p:cNvPr>
          <p:cNvSpPr/>
          <p:nvPr/>
        </p:nvSpPr>
        <p:spPr>
          <a:xfrm>
            <a:off x="7137954" y="902325"/>
            <a:ext cx="4373070" cy="392104"/>
          </a:xfrm>
          <a:prstGeom prst="rect">
            <a:avLst/>
          </a:prstGeom>
          <a:noFill/>
          <a:ln w="19050">
            <a:solidFill>
              <a:srgbClr val="000B4F"/>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600" spc="300" dirty="0" err="1">
                <a:solidFill>
                  <a:srgbClr val="000B4F"/>
                </a:solidFill>
                <a:latin typeface="Avenir"/>
                <a:sym typeface="Avenir"/>
              </a:rPr>
              <a:t>Sema</a:t>
            </a:r>
            <a:r>
              <a:rPr lang="en-US" sz="1600" spc="300" dirty="0">
                <a:solidFill>
                  <a:srgbClr val="000B4F"/>
                </a:solidFill>
                <a:latin typeface="Avenir"/>
                <a:sym typeface="Avenir"/>
              </a:rPr>
              <a:t>-O</a:t>
            </a:r>
            <a:endParaRPr sz="1800" i="0" u="none" strike="noStrike" cap="none" spc="300" dirty="0">
              <a:solidFill>
                <a:srgbClr val="000B4F"/>
              </a:solidFill>
              <a:sym typeface="Arial"/>
            </a:endParaRPr>
          </a:p>
        </p:txBody>
      </p:sp>
      <p:sp>
        <p:nvSpPr>
          <p:cNvPr id="57" name="Rectangle 56">
            <a:extLst>
              <a:ext uri="{FF2B5EF4-FFF2-40B4-BE49-F238E27FC236}">
                <a16:creationId xmlns:a16="http://schemas.microsoft.com/office/drawing/2014/main" id="{176072F9-D1E9-6540-ABDA-3FA1163300FC}"/>
              </a:ext>
            </a:extLst>
          </p:cNvPr>
          <p:cNvSpPr/>
          <p:nvPr/>
        </p:nvSpPr>
        <p:spPr>
          <a:xfrm>
            <a:off x="7139214" y="5234561"/>
            <a:ext cx="4371810" cy="1361104"/>
          </a:xfrm>
          <a:prstGeom prst="rect">
            <a:avLst/>
          </a:prstGeom>
          <a:solidFill>
            <a:srgbClr val="F4F4F4"/>
          </a:solidFill>
          <a:ln w="19050">
            <a:solidFill>
              <a:srgbClr val="000B4F"/>
            </a:solidFill>
          </a:ln>
        </p:spPr>
        <p:style>
          <a:lnRef idx="2">
            <a:schemeClr val="accent6"/>
          </a:lnRef>
          <a:fillRef idx="1">
            <a:schemeClr val="lt1"/>
          </a:fillRef>
          <a:effectRef idx="0">
            <a:schemeClr val="accent6"/>
          </a:effectRef>
          <a:fontRef idx="minor">
            <a:schemeClr val="dk1"/>
          </a:fontRef>
        </p:style>
        <p:txBody>
          <a:bodyPr rtlCol="0" anchor="t"/>
          <a:lstStyle/>
          <a:p>
            <a:pPr algn="ctr"/>
            <a:endParaRPr lang="en-US" sz="1400" dirty="0">
              <a:solidFill>
                <a:schemeClr val="tx1"/>
              </a:solidFill>
              <a:latin typeface="Avenir" panose="02000503020000020003" pitchFamily="2" charset="0"/>
              <a:sym typeface="Avenir" panose="02000503020000020003" pitchFamily="2" charset="0"/>
            </a:endParaRPr>
          </a:p>
          <a:p>
            <a:pPr algn="ctr"/>
            <a:endParaRPr lang="en-US" sz="1400" dirty="0">
              <a:solidFill>
                <a:schemeClr val="tx1"/>
              </a:solidFill>
              <a:latin typeface="Avenir" panose="02000503020000020003" pitchFamily="2" charset="0"/>
              <a:sym typeface="Avenir" panose="02000503020000020003" pitchFamily="2" charset="0"/>
            </a:endParaRPr>
          </a:p>
          <a:p>
            <a:pPr algn="ctr"/>
            <a:endParaRPr lang="en-US" sz="1400" dirty="0">
              <a:solidFill>
                <a:schemeClr val="tx1"/>
              </a:solidFill>
              <a:latin typeface="Avenir" panose="02000503020000020003" pitchFamily="2" charset="0"/>
              <a:sym typeface="Avenir" panose="02000503020000020003" pitchFamily="2" charset="0"/>
            </a:endParaRPr>
          </a:p>
          <a:p>
            <a:pPr algn="ctr"/>
            <a:endParaRPr lang="en-US" sz="1400" dirty="0">
              <a:solidFill>
                <a:schemeClr val="tx1"/>
              </a:solidFill>
              <a:latin typeface="Avenir Next" panose="020B0503020202020204" pitchFamily="34" charset="0"/>
            </a:endParaRPr>
          </a:p>
        </p:txBody>
      </p:sp>
      <p:sp>
        <p:nvSpPr>
          <p:cNvPr id="58" name="TextBox 57">
            <a:extLst>
              <a:ext uri="{FF2B5EF4-FFF2-40B4-BE49-F238E27FC236}">
                <a16:creationId xmlns:a16="http://schemas.microsoft.com/office/drawing/2014/main" id="{64489ADA-5539-7A4C-8E6A-13120BBD331A}"/>
              </a:ext>
            </a:extLst>
          </p:cNvPr>
          <p:cNvSpPr txBox="1"/>
          <p:nvPr/>
        </p:nvSpPr>
        <p:spPr>
          <a:xfrm>
            <a:off x="7305206" y="5344244"/>
            <a:ext cx="3940166" cy="1169551"/>
          </a:xfrm>
          <a:prstGeom prst="rect">
            <a:avLst/>
          </a:prstGeom>
          <a:noFill/>
        </p:spPr>
        <p:txBody>
          <a:bodyPr wrap="square" rtlCol="0">
            <a:spAutoFit/>
          </a:bodyPr>
          <a:lstStyle/>
          <a:p>
            <a:r>
              <a:rPr lang="en-US" dirty="0">
                <a:latin typeface="Avenir Book" panose="02000503020000020003" pitchFamily="2" charset="0"/>
              </a:rPr>
              <a:t>Can be targeted to Late Adaptors in the NNI AOM Potentials:</a:t>
            </a:r>
          </a:p>
          <a:p>
            <a:pPr marL="285750" indent="-285750">
              <a:buFont typeface="Arial" panose="020B0604020202020204" pitchFamily="34" charset="0"/>
              <a:buChar char="•"/>
            </a:pPr>
            <a:r>
              <a:rPr lang="en-US" dirty="0">
                <a:latin typeface="Avenir Book" panose="02000503020000020003" pitchFamily="2" charset="0"/>
              </a:rPr>
              <a:t>Patient group who prefer traditional, reliable medication that has seen previous success</a:t>
            </a:r>
          </a:p>
        </p:txBody>
      </p:sp>
      <p:sp>
        <p:nvSpPr>
          <p:cNvPr id="59" name="Google Shape;882;p11">
            <a:extLst>
              <a:ext uri="{FF2B5EF4-FFF2-40B4-BE49-F238E27FC236}">
                <a16:creationId xmlns:a16="http://schemas.microsoft.com/office/drawing/2014/main" id="{017C507C-D06A-DE41-81A2-8E8C170C2CFD}"/>
              </a:ext>
            </a:extLst>
          </p:cNvPr>
          <p:cNvSpPr/>
          <p:nvPr/>
        </p:nvSpPr>
        <p:spPr>
          <a:xfrm>
            <a:off x="7137954" y="4833873"/>
            <a:ext cx="4373070" cy="392104"/>
          </a:xfrm>
          <a:prstGeom prst="rect">
            <a:avLst/>
          </a:prstGeom>
          <a:noFill/>
          <a:ln w="19050">
            <a:solidFill>
              <a:srgbClr val="000B4F"/>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600" spc="300" dirty="0">
                <a:solidFill>
                  <a:srgbClr val="000B4F"/>
                </a:solidFill>
                <a:latin typeface="Avenir"/>
                <a:sym typeface="Avenir"/>
              </a:rPr>
              <a:t>Saxenda</a:t>
            </a:r>
            <a:endParaRPr sz="1800" i="0" u="none" strike="noStrike" cap="none" spc="300" dirty="0">
              <a:solidFill>
                <a:srgbClr val="000B4F"/>
              </a:solidFill>
              <a:sym typeface="Arial"/>
            </a:endParaRPr>
          </a:p>
        </p:txBody>
      </p:sp>
      <p:grpSp>
        <p:nvGrpSpPr>
          <p:cNvPr id="2" name="Group 1">
            <a:extLst>
              <a:ext uri="{FF2B5EF4-FFF2-40B4-BE49-F238E27FC236}">
                <a16:creationId xmlns:a16="http://schemas.microsoft.com/office/drawing/2014/main" id="{0CE1DE0E-4194-B94D-820E-E6DF54596B14}"/>
              </a:ext>
            </a:extLst>
          </p:cNvPr>
          <p:cNvGrpSpPr/>
          <p:nvPr/>
        </p:nvGrpSpPr>
        <p:grpSpPr>
          <a:xfrm>
            <a:off x="687744" y="928302"/>
            <a:ext cx="6239998" cy="5667363"/>
            <a:chOff x="687744" y="928302"/>
            <a:chExt cx="6239998" cy="5667363"/>
          </a:xfrm>
        </p:grpSpPr>
        <p:pic>
          <p:nvPicPr>
            <p:cNvPr id="21" name="Google Shape;906;p12">
              <a:extLst>
                <a:ext uri="{FF2B5EF4-FFF2-40B4-BE49-F238E27FC236}">
                  <a16:creationId xmlns:a16="http://schemas.microsoft.com/office/drawing/2014/main" id="{F58F4E6B-CD04-2C4D-9B77-17022DA9339B}"/>
                </a:ext>
              </a:extLst>
            </p:cNvPr>
            <p:cNvPicPr preferRelativeResize="0"/>
            <p:nvPr/>
          </p:nvPicPr>
          <p:blipFill rotWithShape="1">
            <a:blip r:embed="rId4">
              <a:alphaModFix/>
            </a:blip>
            <a:srcRect/>
            <a:stretch/>
          </p:blipFill>
          <p:spPr>
            <a:xfrm>
              <a:off x="687744" y="928302"/>
              <a:ext cx="6239998" cy="5667363"/>
            </a:xfrm>
            <a:prstGeom prst="rect">
              <a:avLst/>
            </a:prstGeom>
            <a:noFill/>
            <a:ln>
              <a:noFill/>
            </a:ln>
          </p:spPr>
        </p:pic>
        <p:sp>
          <p:nvSpPr>
            <p:cNvPr id="23" name="Rounded Rectangle 22">
              <a:extLst>
                <a:ext uri="{FF2B5EF4-FFF2-40B4-BE49-F238E27FC236}">
                  <a16:creationId xmlns:a16="http://schemas.microsoft.com/office/drawing/2014/main" id="{5C502A8E-C271-6C4E-97DD-25F4194FC734}"/>
                </a:ext>
              </a:extLst>
            </p:cNvPr>
            <p:cNvSpPr/>
            <p:nvPr/>
          </p:nvSpPr>
          <p:spPr>
            <a:xfrm>
              <a:off x="1137797" y="1704079"/>
              <a:ext cx="1954925" cy="981681"/>
            </a:xfrm>
            <a:prstGeom prst="roundRect">
              <a:avLst/>
            </a:prstGeom>
            <a:solidFill>
              <a:srgbClr val="A00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50" dirty="0">
                  <a:latin typeface="Avenir Book" panose="02000503020000020003" pitchFamily="2" charset="0"/>
                </a:rPr>
                <a:t>NNI AOM Convertibles</a:t>
              </a:r>
            </a:p>
          </p:txBody>
        </p:sp>
        <p:sp>
          <p:nvSpPr>
            <p:cNvPr id="44" name="Rounded Rectangle 43">
              <a:extLst>
                <a:ext uri="{FF2B5EF4-FFF2-40B4-BE49-F238E27FC236}">
                  <a16:creationId xmlns:a16="http://schemas.microsoft.com/office/drawing/2014/main" id="{8B5B5A1D-5AB6-D742-A942-77E634F6A6BB}"/>
                </a:ext>
              </a:extLst>
            </p:cNvPr>
            <p:cNvSpPr/>
            <p:nvPr/>
          </p:nvSpPr>
          <p:spPr>
            <a:xfrm>
              <a:off x="3918566" y="1704079"/>
              <a:ext cx="1954925" cy="981681"/>
            </a:xfrm>
            <a:prstGeom prst="roundRect">
              <a:avLst/>
            </a:prstGeom>
            <a:solidFill>
              <a:srgbClr val="A00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50" dirty="0">
                  <a:latin typeface="Avenir Book" panose="02000503020000020003" pitchFamily="2" charset="0"/>
                </a:rPr>
                <a:t>NNI AOM Potentials</a:t>
              </a:r>
            </a:p>
          </p:txBody>
        </p:sp>
        <p:sp>
          <p:nvSpPr>
            <p:cNvPr id="45" name="Rounded Rectangle 44">
              <a:extLst>
                <a:ext uri="{FF2B5EF4-FFF2-40B4-BE49-F238E27FC236}">
                  <a16:creationId xmlns:a16="http://schemas.microsoft.com/office/drawing/2014/main" id="{5C5861C9-9DDA-A842-B5E3-7549F76C8E53}"/>
                </a:ext>
              </a:extLst>
            </p:cNvPr>
            <p:cNvSpPr/>
            <p:nvPr/>
          </p:nvSpPr>
          <p:spPr>
            <a:xfrm>
              <a:off x="3657413" y="3210396"/>
              <a:ext cx="1282723" cy="614652"/>
            </a:xfrm>
            <a:prstGeom prst="roundRect">
              <a:avLst/>
            </a:prstGeom>
            <a:solidFill>
              <a:srgbClr val="A00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pc="50" dirty="0">
                  <a:latin typeface="Avenir Book" panose="02000503020000020003" pitchFamily="2" charset="0"/>
                </a:rPr>
                <a:t>Early Adaptors</a:t>
              </a:r>
            </a:p>
          </p:txBody>
        </p:sp>
        <p:sp>
          <p:nvSpPr>
            <p:cNvPr id="46" name="Rounded Rectangle 45">
              <a:extLst>
                <a:ext uri="{FF2B5EF4-FFF2-40B4-BE49-F238E27FC236}">
                  <a16:creationId xmlns:a16="http://schemas.microsoft.com/office/drawing/2014/main" id="{6E110E2F-FA14-B94C-954C-2A13CF209D8E}"/>
                </a:ext>
              </a:extLst>
            </p:cNvPr>
            <p:cNvSpPr/>
            <p:nvPr/>
          </p:nvSpPr>
          <p:spPr>
            <a:xfrm>
              <a:off x="5131317" y="3204885"/>
              <a:ext cx="1282723" cy="614652"/>
            </a:xfrm>
            <a:prstGeom prst="roundRect">
              <a:avLst/>
            </a:prstGeom>
            <a:solidFill>
              <a:srgbClr val="A00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pc="50" dirty="0">
                  <a:latin typeface="Avenir Book" panose="02000503020000020003" pitchFamily="2" charset="0"/>
                </a:rPr>
                <a:t>Late Adaptors</a:t>
              </a:r>
            </a:p>
          </p:txBody>
        </p:sp>
        <p:sp>
          <p:nvSpPr>
            <p:cNvPr id="47" name="Rounded Rectangle 46">
              <a:extLst>
                <a:ext uri="{FF2B5EF4-FFF2-40B4-BE49-F238E27FC236}">
                  <a16:creationId xmlns:a16="http://schemas.microsoft.com/office/drawing/2014/main" id="{CAA02F23-8B11-9D40-9BB4-01A1294D1047}"/>
                </a:ext>
              </a:extLst>
            </p:cNvPr>
            <p:cNvSpPr/>
            <p:nvPr/>
          </p:nvSpPr>
          <p:spPr>
            <a:xfrm>
              <a:off x="5347255" y="5196921"/>
              <a:ext cx="1282723" cy="732099"/>
            </a:xfrm>
            <a:prstGeom prst="roundRect">
              <a:avLst/>
            </a:prstGeom>
            <a:solidFill>
              <a:srgbClr val="000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Book" panose="02000503020000020003" pitchFamily="2" charset="0"/>
                </a:rPr>
                <a:t>Saxenda</a:t>
              </a:r>
            </a:p>
          </p:txBody>
        </p:sp>
        <p:cxnSp>
          <p:nvCxnSpPr>
            <p:cNvPr id="48" name="Elbow Connector 47">
              <a:extLst>
                <a:ext uri="{FF2B5EF4-FFF2-40B4-BE49-F238E27FC236}">
                  <a16:creationId xmlns:a16="http://schemas.microsoft.com/office/drawing/2014/main" id="{013C6B62-D5B2-0949-8643-67C5E8CE0C84}"/>
                </a:ext>
              </a:extLst>
            </p:cNvPr>
            <p:cNvCxnSpPr>
              <a:cxnSpLocks/>
            </p:cNvCxnSpPr>
            <p:nvPr/>
          </p:nvCxnSpPr>
          <p:spPr>
            <a:xfrm rot="16200000" flipV="1">
              <a:off x="5024846" y="2431552"/>
              <a:ext cx="1" cy="1403149"/>
            </a:xfrm>
            <a:prstGeom prst="bentConnector3">
              <a:avLst>
                <a:gd name="adj1" fmla="val 22860100000"/>
              </a:avLst>
            </a:prstGeom>
            <a:ln w="28575">
              <a:solidFill>
                <a:srgbClr val="A0030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5A2D5521-C44F-994B-AA94-3A8D734D428A}"/>
                </a:ext>
              </a:extLst>
            </p:cNvPr>
            <p:cNvSpPr/>
            <p:nvPr/>
          </p:nvSpPr>
          <p:spPr>
            <a:xfrm>
              <a:off x="2265879" y="5197598"/>
              <a:ext cx="2057393" cy="732099"/>
            </a:xfrm>
            <a:prstGeom prst="roundRect">
              <a:avLst/>
            </a:prstGeom>
            <a:solidFill>
              <a:srgbClr val="000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latin typeface="Avenir Book" panose="02000503020000020003" pitchFamily="2" charset="0"/>
                </a:rPr>
                <a:t>Sema</a:t>
              </a:r>
              <a:r>
                <a:rPr lang="en-US" sz="1800" dirty="0">
                  <a:latin typeface="Avenir Book" panose="02000503020000020003" pitchFamily="2" charset="0"/>
                </a:rPr>
                <a:t>-O</a:t>
              </a:r>
            </a:p>
          </p:txBody>
        </p:sp>
        <p:cxnSp>
          <p:nvCxnSpPr>
            <p:cNvPr id="25" name="Straight Arrow Connector 24">
              <a:extLst>
                <a:ext uri="{FF2B5EF4-FFF2-40B4-BE49-F238E27FC236}">
                  <a16:creationId xmlns:a16="http://schemas.microsoft.com/office/drawing/2014/main" id="{3D52C6E7-B79A-C946-A4A1-07EACD228F27}"/>
                </a:ext>
              </a:extLst>
            </p:cNvPr>
            <p:cNvCxnSpPr>
              <a:cxnSpLocks/>
            </p:cNvCxnSpPr>
            <p:nvPr/>
          </p:nvCxnSpPr>
          <p:spPr>
            <a:xfrm>
              <a:off x="2726163" y="2834731"/>
              <a:ext cx="0" cy="2186702"/>
            </a:xfrm>
            <a:prstGeom prst="straightConnector1">
              <a:avLst/>
            </a:prstGeom>
            <a:ln w="28575">
              <a:solidFill>
                <a:srgbClr val="A0030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97AFF04-2022-9B4F-B9BA-3ABCAE5C46FB}"/>
                </a:ext>
              </a:extLst>
            </p:cNvPr>
            <p:cNvCxnSpPr>
              <a:cxnSpLocks/>
            </p:cNvCxnSpPr>
            <p:nvPr/>
          </p:nvCxnSpPr>
          <p:spPr>
            <a:xfrm>
              <a:off x="3918566" y="3951904"/>
              <a:ext cx="0" cy="1069529"/>
            </a:xfrm>
            <a:prstGeom prst="straightConnector1">
              <a:avLst/>
            </a:prstGeom>
            <a:ln w="28575">
              <a:solidFill>
                <a:srgbClr val="A0030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59B0083-E93B-7F4E-9503-C78F6EEEF538}"/>
                </a:ext>
              </a:extLst>
            </p:cNvPr>
            <p:cNvCxnSpPr>
              <a:cxnSpLocks/>
            </p:cNvCxnSpPr>
            <p:nvPr/>
          </p:nvCxnSpPr>
          <p:spPr>
            <a:xfrm>
              <a:off x="6116385" y="3951904"/>
              <a:ext cx="0" cy="1069529"/>
            </a:xfrm>
            <a:prstGeom prst="straightConnector1">
              <a:avLst/>
            </a:prstGeom>
            <a:ln w="28575">
              <a:solidFill>
                <a:srgbClr val="A00305"/>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1774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grpSp>
        <p:nvGrpSpPr>
          <p:cNvPr id="1001" name="Google Shape;1001;p14"/>
          <p:cNvGrpSpPr/>
          <p:nvPr/>
        </p:nvGrpSpPr>
        <p:grpSpPr>
          <a:xfrm>
            <a:off x="1102214" y="436431"/>
            <a:ext cx="9714691" cy="6291381"/>
            <a:chOff x="790866" y="1054365"/>
            <a:chExt cx="9714691" cy="6291381"/>
          </a:xfrm>
        </p:grpSpPr>
        <p:grpSp>
          <p:nvGrpSpPr>
            <p:cNvPr id="1002" name="Google Shape;1002;p14"/>
            <p:cNvGrpSpPr/>
            <p:nvPr/>
          </p:nvGrpSpPr>
          <p:grpSpPr>
            <a:xfrm>
              <a:off x="3138098" y="1814379"/>
              <a:ext cx="4763206" cy="4787142"/>
              <a:chOff x="897195" y="1370"/>
              <a:chExt cx="4763206" cy="4787142"/>
            </a:xfrm>
          </p:grpSpPr>
          <p:sp>
            <p:nvSpPr>
              <p:cNvPr id="1003" name="Google Shape;1003;p14"/>
              <p:cNvSpPr/>
              <p:nvPr/>
            </p:nvSpPr>
            <p:spPr>
              <a:xfrm>
                <a:off x="1338553" y="434571"/>
                <a:ext cx="3920741" cy="3920741"/>
              </a:xfrm>
              <a:prstGeom prst="blockArc">
                <a:avLst>
                  <a:gd name="adj1" fmla="val 13500000"/>
                  <a:gd name="adj2" fmla="val 16200000"/>
                  <a:gd name="adj3" fmla="val 3429"/>
                </a:avLst>
              </a:prstGeom>
              <a:solidFill>
                <a:srgbClr val="ABBA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14"/>
              <p:cNvSpPr/>
              <p:nvPr/>
            </p:nvSpPr>
            <p:spPr>
              <a:xfrm>
                <a:off x="1329922" y="443147"/>
                <a:ext cx="3920741" cy="3920741"/>
              </a:xfrm>
              <a:prstGeom prst="blockArc">
                <a:avLst>
                  <a:gd name="adj1" fmla="val 10876241"/>
                  <a:gd name="adj2" fmla="val 13521710"/>
                  <a:gd name="adj3" fmla="val 3429"/>
                </a:avLst>
              </a:prstGeom>
              <a:solidFill>
                <a:srgbClr val="ABBA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14"/>
              <p:cNvSpPr/>
              <p:nvPr/>
            </p:nvSpPr>
            <p:spPr>
              <a:xfrm>
                <a:off x="1330222" y="426290"/>
                <a:ext cx="3920741" cy="3920741"/>
              </a:xfrm>
              <a:prstGeom prst="blockArc">
                <a:avLst>
                  <a:gd name="adj1" fmla="val 8079043"/>
                  <a:gd name="adj2" fmla="val 10846160"/>
                  <a:gd name="adj3" fmla="val 3429"/>
                </a:avLst>
              </a:prstGeom>
              <a:solidFill>
                <a:srgbClr val="ABBA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14"/>
              <p:cNvSpPr/>
              <p:nvPr/>
            </p:nvSpPr>
            <p:spPr>
              <a:xfrm>
                <a:off x="1338553" y="434571"/>
                <a:ext cx="3920741" cy="3920741"/>
              </a:xfrm>
              <a:prstGeom prst="blockArc">
                <a:avLst>
                  <a:gd name="adj1" fmla="val 5400000"/>
                  <a:gd name="adj2" fmla="val 8100000"/>
                  <a:gd name="adj3" fmla="val 3429"/>
                </a:avLst>
              </a:prstGeom>
              <a:solidFill>
                <a:srgbClr val="ABBA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14"/>
              <p:cNvSpPr/>
              <p:nvPr/>
            </p:nvSpPr>
            <p:spPr>
              <a:xfrm>
                <a:off x="1338553" y="434571"/>
                <a:ext cx="3920741" cy="3920741"/>
              </a:xfrm>
              <a:prstGeom prst="blockArc">
                <a:avLst>
                  <a:gd name="adj1" fmla="val 2700000"/>
                  <a:gd name="adj2" fmla="val 5400000"/>
                  <a:gd name="adj3" fmla="val 3429"/>
                </a:avLst>
              </a:prstGeom>
              <a:solidFill>
                <a:srgbClr val="ABBA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14"/>
              <p:cNvSpPr/>
              <p:nvPr/>
            </p:nvSpPr>
            <p:spPr>
              <a:xfrm>
                <a:off x="1307348" y="466507"/>
                <a:ext cx="3920741" cy="3920741"/>
              </a:xfrm>
              <a:prstGeom prst="blockArc">
                <a:avLst>
                  <a:gd name="adj1" fmla="val 21495555"/>
                  <a:gd name="adj2" fmla="val 2620333"/>
                  <a:gd name="adj3" fmla="val 3429"/>
                </a:avLst>
              </a:prstGeom>
              <a:solidFill>
                <a:srgbClr val="ABBA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14"/>
              <p:cNvSpPr/>
              <p:nvPr/>
            </p:nvSpPr>
            <p:spPr>
              <a:xfrm>
                <a:off x="1306469" y="401713"/>
                <a:ext cx="3920741" cy="3920741"/>
              </a:xfrm>
              <a:prstGeom prst="blockArc">
                <a:avLst>
                  <a:gd name="adj1" fmla="val 18981939"/>
                  <a:gd name="adj2" fmla="val 11176"/>
                  <a:gd name="adj3" fmla="val 3429"/>
                </a:avLst>
              </a:prstGeom>
              <a:solidFill>
                <a:srgbClr val="ABBA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14"/>
              <p:cNvSpPr/>
              <p:nvPr/>
            </p:nvSpPr>
            <p:spPr>
              <a:xfrm>
                <a:off x="1338553" y="434571"/>
                <a:ext cx="3920741" cy="3920741"/>
              </a:xfrm>
              <a:prstGeom prst="blockArc">
                <a:avLst>
                  <a:gd name="adj1" fmla="val 16200000"/>
                  <a:gd name="adj2" fmla="val 18900000"/>
                  <a:gd name="adj3" fmla="val 3429"/>
                </a:avLst>
              </a:prstGeom>
              <a:solidFill>
                <a:srgbClr val="ABBA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14"/>
              <p:cNvSpPr/>
              <p:nvPr/>
            </p:nvSpPr>
            <p:spPr>
              <a:xfrm>
                <a:off x="2632051" y="1728069"/>
                <a:ext cx="1333744" cy="1333744"/>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14"/>
              <p:cNvSpPr txBox="1"/>
              <p:nvPr/>
            </p:nvSpPr>
            <p:spPr>
              <a:xfrm>
                <a:off x="2827373" y="1923391"/>
                <a:ext cx="943100" cy="943100"/>
              </a:xfrm>
              <a:prstGeom prst="rect">
                <a:avLst/>
              </a:prstGeom>
              <a:noFill/>
              <a:ln>
                <a:noFill/>
              </a:ln>
            </p:spPr>
            <p:txBody>
              <a:bodyPr spcFirstLastPara="1" wrap="square" lIns="67300" tIns="67300" rIns="67300" bIns="67300" anchor="ctr" anchorCtr="0">
                <a:noAutofit/>
              </a:bodyPr>
              <a:lstStyle/>
              <a:p>
                <a:pPr marL="0" marR="0" lvl="0" indent="0" algn="ctr" rtl="0">
                  <a:lnSpc>
                    <a:spcPct val="90000"/>
                  </a:lnSpc>
                  <a:spcBef>
                    <a:spcPts val="0"/>
                  </a:spcBef>
                  <a:spcAft>
                    <a:spcPts val="0"/>
                  </a:spcAft>
                  <a:buClr>
                    <a:schemeClr val="dk1"/>
                  </a:buClr>
                  <a:buSzPts val="5300"/>
                  <a:buFont typeface="Calibri"/>
                  <a:buNone/>
                </a:pPr>
                <a:endParaRPr sz="5300" b="0" i="0" u="none" strike="noStrike" cap="none">
                  <a:solidFill>
                    <a:schemeClr val="lt1"/>
                  </a:solidFill>
                  <a:latin typeface="Calibri"/>
                  <a:ea typeface="Calibri"/>
                  <a:cs typeface="Calibri"/>
                  <a:sym typeface="Calibri"/>
                </a:endParaRPr>
              </a:p>
            </p:txBody>
          </p:sp>
          <p:sp>
            <p:nvSpPr>
              <p:cNvPr id="1013" name="Google Shape;1013;p14"/>
              <p:cNvSpPr/>
              <p:nvPr/>
            </p:nvSpPr>
            <p:spPr>
              <a:xfrm>
                <a:off x="2832113" y="1370"/>
                <a:ext cx="933621" cy="933621"/>
              </a:xfrm>
              <a:prstGeom prst="ellipse">
                <a:avLst/>
              </a:prstGeom>
              <a:blipFill rotWithShape="1">
                <a:blip r:embed="rId3">
                  <a:alphaModFix/>
                </a:blip>
                <a:stretch>
                  <a:fillRect/>
                </a:stretch>
              </a:blipFill>
              <a:ln w="12700"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14"/>
              <p:cNvSpPr txBox="1"/>
              <p:nvPr/>
            </p:nvSpPr>
            <p:spPr>
              <a:xfrm>
                <a:off x="2968839" y="138096"/>
                <a:ext cx="660169" cy="660169"/>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1015" name="Google Shape;1015;p14"/>
              <p:cNvSpPr/>
              <p:nvPr/>
            </p:nvSpPr>
            <p:spPr>
              <a:xfrm>
                <a:off x="4194538" y="565705"/>
                <a:ext cx="933621" cy="933621"/>
              </a:xfrm>
              <a:prstGeom prst="ellipse">
                <a:avLst/>
              </a:prstGeom>
              <a:blipFill rotWithShape="1">
                <a:blip r:embed="rId4">
                  <a:alphaModFix/>
                </a:blip>
                <a:stretch>
                  <a:fillRect/>
                </a:stretch>
              </a:blipFill>
              <a:ln w="12700"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14"/>
              <p:cNvSpPr txBox="1"/>
              <p:nvPr/>
            </p:nvSpPr>
            <p:spPr>
              <a:xfrm>
                <a:off x="4331264" y="702431"/>
                <a:ext cx="660169" cy="660169"/>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1017" name="Google Shape;1017;p14"/>
              <p:cNvSpPr/>
              <p:nvPr/>
            </p:nvSpPr>
            <p:spPr>
              <a:xfrm>
                <a:off x="4726780" y="1901537"/>
                <a:ext cx="933621" cy="933621"/>
              </a:xfrm>
              <a:prstGeom prst="ellipse">
                <a:avLst/>
              </a:prstGeom>
              <a:blipFill rotWithShape="1">
                <a:blip r:embed="rId5">
                  <a:alphaModFix/>
                </a:blip>
                <a:stretch>
                  <a:fillRect/>
                </a:stretch>
              </a:blipFill>
              <a:ln w="12700"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14"/>
              <p:cNvSpPr txBox="1"/>
              <p:nvPr/>
            </p:nvSpPr>
            <p:spPr>
              <a:xfrm>
                <a:off x="4863506" y="2038263"/>
                <a:ext cx="660169" cy="660169"/>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1019" name="Google Shape;1019;p14"/>
              <p:cNvSpPr/>
              <p:nvPr/>
            </p:nvSpPr>
            <p:spPr>
              <a:xfrm>
                <a:off x="4194538" y="3290556"/>
                <a:ext cx="933621" cy="933621"/>
              </a:xfrm>
              <a:prstGeom prst="ellipse">
                <a:avLst/>
              </a:prstGeom>
              <a:blipFill rotWithShape="1">
                <a:blip r:embed="rId6">
                  <a:alphaModFix/>
                </a:blip>
                <a:stretch>
                  <a:fillRect/>
                </a:stretch>
              </a:blipFill>
              <a:ln w="12700"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14"/>
              <p:cNvSpPr txBox="1"/>
              <p:nvPr/>
            </p:nvSpPr>
            <p:spPr>
              <a:xfrm>
                <a:off x="4331264" y="3427282"/>
                <a:ext cx="660169" cy="660169"/>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1021" name="Google Shape;1021;p14"/>
              <p:cNvSpPr/>
              <p:nvPr/>
            </p:nvSpPr>
            <p:spPr>
              <a:xfrm>
                <a:off x="2832113" y="3854891"/>
                <a:ext cx="933621" cy="933621"/>
              </a:xfrm>
              <a:prstGeom prst="ellipse">
                <a:avLst/>
              </a:prstGeom>
              <a:blipFill rotWithShape="1">
                <a:blip r:embed="rId7">
                  <a:alphaModFix/>
                </a:blip>
                <a:stretch>
                  <a:fillRect/>
                </a:stretch>
              </a:blipFill>
              <a:ln w="12700"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14"/>
              <p:cNvSpPr txBox="1"/>
              <p:nvPr/>
            </p:nvSpPr>
            <p:spPr>
              <a:xfrm>
                <a:off x="2968839" y="3991617"/>
                <a:ext cx="660169" cy="660169"/>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1023" name="Google Shape;1023;p14"/>
              <p:cNvSpPr/>
              <p:nvPr/>
            </p:nvSpPr>
            <p:spPr>
              <a:xfrm>
                <a:off x="1469687" y="3290556"/>
                <a:ext cx="933621" cy="933621"/>
              </a:xfrm>
              <a:prstGeom prst="ellipse">
                <a:avLst/>
              </a:prstGeom>
              <a:blipFill rotWithShape="1">
                <a:blip r:embed="rId8">
                  <a:alphaModFix/>
                </a:blip>
                <a:stretch>
                  <a:fillRect/>
                </a:stretch>
              </a:blipFill>
              <a:ln w="12700"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14"/>
              <p:cNvSpPr txBox="1"/>
              <p:nvPr/>
            </p:nvSpPr>
            <p:spPr>
              <a:xfrm>
                <a:off x="1606413" y="3427282"/>
                <a:ext cx="660169" cy="660169"/>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1025" name="Google Shape;1025;p14"/>
              <p:cNvSpPr/>
              <p:nvPr/>
            </p:nvSpPr>
            <p:spPr>
              <a:xfrm>
                <a:off x="897195" y="1893980"/>
                <a:ext cx="933621" cy="933621"/>
              </a:xfrm>
              <a:prstGeom prst="ellipse">
                <a:avLst/>
              </a:prstGeom>
              <a:blipFill rotWithShape="1">
                <a:blip r:embed="rId9">
                  <a:alphaModFix/>
                </a:blip>
                <a:stretch>
                  <a:fillRect/>
                </a:stretch>
              </a:blipFill>
              <a:ln w="12700"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14"/>
              <p:cNvSpPr txBox="1"/>
              <p:nvPr/>
            </p:nvSpPr>
            <p:spPr>
              <a:xfrm>
                <a:off x="1033921" y="2030706"/>
                <a:ext cx="660169" cy="660169"/>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1027" name="Google Shape;1027;p14"/>
              <p:cNvSpPr/>
              <p:nvPr/>
            </p:nvSpPr>
            <p:spPr>
              <a:xfrm>
                <a:off x="1469687" y="565705"/>
                <a:ext cx="933621" cy="933621"/>
              </a:xfrm>
              <a:prstGeom prst="ellipse">
                <a:avLst/>
              </a:prstGeom>
              <a:blipFill rotWithShape="1">
                <a:blip r:embed="rId10">
                  <a:alphaModFix/>
                </a:blip>
                <a:stretch>
                  <a:fillRect/>
                </a:stretch>
              </a:blipFill>
              <a:ln w="12700"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14"/>
              <p:cNvSpPr txBox="1"/>
              <p:nvPr/>
            </p:nvSpPr>
            <p:spPr>
              <a:xfrm>
                <a:off x="1606413" y="702431"/>
                <a:ext cx="660169" cy="660169"/>
              </a:xfrm>
              <a:prstGeom prst="rect">
                <a:avLst/>
              </a:prstGeom>
              <a:noFill/>
              <a:ln>
                <a:noFill/>
              </a:ln>
            </p:spPr>
            <p:txBody>
              <a:bodyPr spcFirstLastPara="1" wrap="square" lIns="50800" tIns="50800" rIns="50800" bIns="508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grpSp>
        <p:sp>
          <p:nvSpPr>
            <p:cNvPr id="1029" name="Google Shape;1029;p14"/>
            <p:cNvSpPr txBox="1"/>
            <p:nvPr/>
          </p:nvSpPr>
          <p:spPr>
            <a:xfrm>
              <a:off x="3974452" y="1054365"/>
              <a:ext cx="313075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venir"/>
                  <a:ea typeface="Avenir"/>
                  <a:cs typeface="Avenir"/>
                  <a:sym typeface="Avenir"/>
                </a:rPr>
                <a:t>Salman Alahmadi</a:t>
              </a:r>
              <a:endParaRPr sz="1400" b="1" i="0" u="none" strike="noStrike" cap="none">
                <a:solidFill>
                  <a:schemeClr val="dk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venir"/>
                  <a:ea typeface="Avenir"/>
                  <a:cs typeface="Avenir"/>
                  <a:sym typeface="Avenir"/>
                </a:rPr>
                <a:t>B.S. Chemical Engineering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venir"/>
                  <a:ea typeface="Avenir"/>
                  <a:cs typeface="Avenir"/>
                  <a:sym typeface="Avenir"/>
                </a:rPr>
                <a:t>UC Berkeley, US</a:t>
              </a:r>
              <a:endParaRPr sz="1400" b="0" i="0" u="none" strike="noStrike" cap="none">
                <a:solidFill>
                  <a:srgbClr val="000000"/>
                </a:solidFill>
                <a:latin typeface="Arial"/>
                <a:ea typeface="Arial"/>
                <a:cs typeface="Arial"/>
                <a:sym typeface="Arial"/>
              </a:endParaRPr>
            </a:p>
          </p:txBody>
        </p:sp>
        <p:sp>
          <p:nvSpPr>
            <p:cNvPr id="1030" name="Google Shape;1030;p14"/>
            <p:cNvSpPr txBox="1"/>
            <p:nvPr/>
          </p:nvSpPr>
          <p:spPr>
            <a:xfrm>
              <a:off x="1017091" y="5212254"/>
              <a:ext cx="282327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venir"/>
                  <a:ea typeface="Avenir"/>
                  <a:cs typeface="Avenir"/>
                  <a:sym typeface="Avenir"/>
                </a:rPr>
                <a:t>Jordan Tanudjaja</a:t>
              </a:r>
              <a:endParaRPr sz="1400" b="1" i="0" u="none" strike="noStrike" cap="none">
                <a:solidFill>
                  <a:schemeClr val="dk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venir"/>
                  <a:ea typeface="Avenir"/>
                  <a:cs typeface="Avenir"/>
                  <a:sym typeface="Avenir"/>
                </a:rPr>
                <a:t>B.S. Chemical Engineering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venir"/>
                  <a:ea typeface="Avenir"/>
                  <a:cs typeface="Avenir"/>
                  <a:sym typeface="Avenir"/>
                </a:rPr>
                <a:t>Columbia University, US</a:t>
              </a:r>
              <a:endParaRPr sz="1400" b="0" i="0" u="none" strike="noStrike" cap="none">
                <a:solidFill>
                  <a:srgbClr val="000000"/>
                </a:solidFill>
                <a:latin typeface="Arial"/>
                <a:ea typeface="Arial"/>
                <a:cs typeface="Arial"/>
                <a:sym typeface="Arial"/>
              </a:endParaRPr>
            </a:p>
          </p:txBody>
        </p:sp>
        <p:sp>
          <p:nvSpPr>
            <p:cNvPr id="1031" name="Google Shape;1031;p14"/>
            <p:cNvSpPr txBox="1"/>
            <p:nvPr/>
          </p:nvSpPr>
          <p:spPr>
            <a:xfrm>
              <a:off x="790866" y="3692991"/>
              <a:ext cx="2394051"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venir"/>
                  <a:ea typeface="Avenir"/>
                  <a:cs typeface="Avenir"/>
                  <a:sym typeface="Avenir"/>
                </a:rPr>
                <a:t>Hua Yao</a:t>
              </a:r>
              <a:endParaRPr sz="1400" b="1" i="0" u="none" strike="noStrike" cap="none">
                <a:solidFill>
                  <a:schemeClr val="dk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venir"/>
                  <a:ea typeface="Avenir"/>
                  <a:cs typeface="Avenir"/>
                  <a:sym typeface="Avenir"/>
                </a:rPr>
                <a:t>B.S. Civil Engineering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venir"/>
                  <a:ea typeface="Avenir"/>
                  <a:cs typeface="Avenir"/>
                  <a:sym typeface="Avenir"/>
                </a:rPr>
                <a:t>Tsinghua University, CN</a:t>
              </a:r>
              <a:endParaRPr sz="1400" b="0" i="0" u="none" strike="noStrike" cap="none">
                <a:solidFill>
                  <a:srgbClr val="000000"/>
                </a:solidFill>
                <a:latin typeface="Arial"/>
                <a:ea typeface="Arial"/>
                <a:cs typeface="Arial"/>
                <a:sym typeface="Arial"/>
              </a:endParaRPr>
            </a:p>
          </p:txBody>
        </p:sp>
        <p:sp>
          <p:nvSpPr>
            <p:cNvPr id="1032" name="Google Shape;1032;p14"/>
            <p:cNvSpPr txBox="1"/>
            <p:nvPr/>
          </p:nvSpPr>
          <p:spPr>
            <a:xfrm>
              <a:off x="7374807" y="5212254"/>
              <a:ext cx="313075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venir"/>
                  <a:ea typeface="Avenir"/>
                  <a:cs typeface="Avenir"/>
                  <a:sym typeface="Avenir"/>
                </a:rPr>
                <a:t>Roupya Behera</a:t>
              </a:r>
              <a:endParaRPr sz="1400" b="1" i="0" u="none" strike="noStrike" cap="none">
                <a:solidFill>
                  <a:schemeClr val="dk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venir"/>
                  <a:ea typeface="Avenir"/>
                  <a:cs typeface="Avenir"/>
                  <a:sym typeface="Avenir"/>
                </a:rPr>
                <a:t>B.S. Electronics &amp; Instrumentation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venir"/>
                  <a:ea typeface="Avenir"/>
                  <a:cs typeface="Avenir"/>
                  <a:sym typeface="Avenir"/>
                </a:rPr>
                <a:t>CET Bhubaneshwar, IN</a:t>
              </a:r>
              <a:endParaRPr sz="1400" b="0" i="0" u="none" strike="noStrike" cap="none">
                <a:solidFill>
                  <a:srgbClr val="000000"/>
                </a:solidFill>
                <a:latin typeface="Arial"/>
                <a:ea typeface="Arial"/>
                <a:cs typeface="Arial"/>
                <a:sym typeface="Arial"/>
              </a:endParaRPr>
            </a:p>
          </p:txBody>
        </p:sp>
        <p:sp>
          <p:nvSpPr>
            <p:cNvPr id="1033" name="Google Shape;1033;p14"/>
            <p:cNvSpPr txBox="1"/>
            <p:nvPr/>
          </p:nvSpPr>
          <p:spPr>
            <a:xfrm>
              <a:off x="7421463" y="2233547"/>
              <a:ext cx="2394051"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venir"/>
                  <a:ea typeface="Avenir"/>
                  <a:cs typeface="Avenir"/>
                  <a:sym typeface="Avenir"/>
                </a:rPr>
                <a:t>Akshat Bhushan </a:t>
              </a:r>
              <a:endParaRPr sz="1400" b="1" i="0" u="none" strike="noStrike" cap="none">
                <a:solidFill>
                  <a:schemeClr val="dk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venir"/>
                  <a:ea typeface="Avenir"/>
                  <a:cs typeface="Avenir"/>
                  <a:sym typeface="Avenir"/>
                </a:rPr>
                <a:t>B.S. Materials Engineering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venir"/>
                  <a:ea typeface="Avenir"/>
                  <a:cs typeface="Avenir"/>
                  <a:sym typeface="Avenir"/>
                </a:rPr>
                <a:t>IIT Madras, IN</a:t>
              </a:r>
              <a:endParaRPr sz="1400" b="0" i="0" u="none" strike="noStrike" cap="none">
                <a:solidFill>
                  <a:srgbClr val="000000"/>
                </a:solidFill>
                <a:latin typeface="Arial"/>
                <a:ea typeface="Arial"/>
                <a:cs typeface="Arial"/>
                <a:sym typeface="Arial"/>
              </a:endParaRPr>
            </a:p>
          </p:txBody>
        </p:sp>
        <p:sp>
          <p:nvSpPr>
            <p:cNvPr id="1034" name="Google Shape;1034;p14"/>
            <p:cNvSpPr txBox="1"/>
            <p:nvPr/>
          </p:nvSpPr>
          <p:spPr>
            <a:xfrm>
              <a:off x="4219275" y="6637860"/>
              <a:ext cx="264110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venir"/>
                  <a:ea typeface="Avenir"/>
                  <a:cs typeface="Avenir"/>
                  <a:sym typeface="Avenir"/>
                </a:rPr>
                <a:t>Shin Ler Low</a:t>
              </a:r>
              <a:endParaRPr sz="1400" b="1" i="0" u="none" strike="noStrike" cap="none">
                <a:solidFill>
                  <a:schemeClr val="dk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venir"/>
                  <a:ea typeface="Avenir"/>
                  <a:cs typeface="Avenir"/>
                  <a:sym typeface="Avenir"/>
                </a:rPr>
                <a:t>B.S. Economics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venir"/>
                  <a:ea typeface="Avenir"/>
                  <a:cs typeface="Avenir"/>
                  <a:sym typeface="Avenir"/>
                </a:rPr>
                <a:t>University College London, UK</a:t>
              </a:r>
              <a:endParaRPr sz="1400" b="0" i="0" u="none" strike="noStrike" cap="none">
                <a:solidFill>
                  <a:srgbClr val="000000"/>
                </a:solidFill>
                <a:latin typeface="Arial"/>
                <a:ea typeface="Arial"/>
                <a:cs typeface="Arial"/>
                <a:sym typeface="Arial"/>
              </a:endParaRPr>
            </a:p>
          </p:txBody>
        </p:sp>
        <p:sp>
          <p:nvSpPr>
            <p:cNvPr id="1035" name="Google Shape;1035;p14"/>
            <p:cNvSpPr txBox="1"/>
            <p:nvPr/>
          </p:nvSpPr>
          <p:spPr>
            <a:xfrm>
              <a:off x="8111507" y="3692991"/>
              <a:ext cx="239405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venir"/>
                  <a:ea typeface="Avenir"/>
                  <a:cs typeface="Avenir"/>
                  <a:sym typeface="Avenir"/>
                </a:rPr>
                <a:t>Paula Angel</a:t>
              </a:r>
              <a:endParaRPr sz="1400" b="1" i="0" u="none" strike="noStrike" cap="none">
                <a:solidFill>
                  <a:schemeClr val="dk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venir"/>
                  <a:ea typeface="Avenir"/>
                  <a:cs typeface="Avenir"/>
                  <a:sym typeface="Avenir"/>
                </a:rPr>
                <a:t>B.S. Industrial Engineering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venir"/>
                  <a:ea typeface="Avenir"/>
                  <a:cs typeface="Avenir"/>
                  <a:sym typeface="Avenir"/>
                </a:rPr>
                <a:t>EAFIT, CO</a:t>
              </a:r>
              <a:endParaRPr sz="1400" b="0" i="0" u="none" strike="noStrike" cap="none">
                <a:solidFill>
                  <a:srgbClr val="000000"/>
                </a:solidFill>
                <a:latin typeface="Arial"/>
                <a:ea typeface="Arial"/>
                <a:cs typeface="Arial"/>
                <a:sym typeface="Arial"/>
              </a:endParaRPr>
            </a:p>
          </p:txBody>
        </p:sp>
        <p:sp>
          <p:nvSpPr>
            <p:cNvPr id="1036" name="Google Shape;1036;p14"/>
            <p:cNvSpPr txBox="1"/>
            <p:nvPr/>
          </p:nvSpPr>
          <p:spPr>
            <a:xfrm>
              <a:off x="980625" y="2234672"/>
              <a:ext cx="2993827"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venir"/>
                  <a:ea typeface="Avenir"/>
                  <a:cs typeface="Avenir"/>
                  <a:sym typeface="Avenir"/>
                </a:rPr>
                <a:t>Mavis Ye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venir"/>
                  <a:ea typeface="Avenir"/>
                  <a:cs typeface="Avenir"/>
                  <a:sym typeface="Avenir"/>
                </a:rPr>
                <a:t>B.A. Economics &amp; Finance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venir"/>
                  <a:ea typeface="Avenir"/>
                  <a:cs typeface="Avenir"/>
                  <a:sym typeface="Avenir"/>
                </a:rPr>
                <a:t>Peking University, CN</a:t>
              </a:r>
              <a:endParaRPr sz="1400" b="0" i="0" u="none" strike="noStrike" cap="none">
                <a:solidFill>
                  <a:srgbClr val="000000"/>
                </a:solidFill>
                <a:latin typeface="Arial"/>
                <a:ea typeface="Arial"/>
                <a:cs typeface="Arial"/>
                <a:sym typeface="Arial"/>
              </a:endParaRPr>
            </a:p>
          </p:txBody>
        </p:sp>
      </p:grpSp>
      <p:pic>
        <p:nvPicPr>
          <p:cNvPr id="1037" name="Google Shape;1037;p14"/>
          <p:cNvPicPr preferRelativeResize="0"/>
          <p:nvPr/>
        </p:nvPicPr>
        <p:blipFill rotWithShape="1">
          <a:blip r:embed="rId11">
            <a:alphaModFix/>
          </a:blip>
          <a:srcRect/>
          <a:stretch/>
        </p:blipFill>
        <p:spPr>
          <a:xfrm>
            <a:off x="4816377" y="3075057"/>
            <a:ext cx="2080843" cy="112045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7" name="Google Shape;1047;p15"/>
          <p:cNvSpPr txBox="1"/>
          <p:nvPr/>
        </p:nvSpPr>
        <p:spPr>
          <a:xfrm>
            <a:off x="2698580" y="2601510"/>
            <a:ext cx="679484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rgbClr val="A00305"/>
                </a:solidFill>
                <a:latin typeface="Avenir"/>
                <a:ea typeface="Avenir"/>
                <a:cs typeface="Avenir"/>
                <a:sym typeface="Avenir"/>
              </a:rPr>
              <a:t>THANK YOU</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7" name="Google Shape;1047;p15"/>
          <p:cNvSpPr txBox="1"/>
          <p:nvPr/>
        </p:nvSpPr>
        <p:spPr>
          <a:xfrm>
            <a:off x="2698580" y="2601510"/>
            <a:ext cx="679484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rgbClr val="A00305"/>
                </a:solidFill>
                <a:latin typeface="Avenir"/>
                <a:ea typeface="Avenir"/>
                <a:cs typeface="Avenir"/>
                <a:sym typeface="Avenir"/>
              </a:rPr>
              <a:t>APPENDIX</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02206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sym typeface="Avenir"/>
              </a:rPr>
              <a:t>APPENDIX</a:t>
            </a:r>
            <a:endParaRPr dirty="0"/>
          </a:p>
        </p:txBody>
      </p:sp>
      <p:sp>
        <p:nvSpPr>
          <p:cNvPr id="386" name="Google Shape;386;p2"/>
          <p:cNvSpPr/>
          <p:nvPr/>
        </p:nvSpPr>
        <p:spPr>
          <a:xfrm>
            <a:off x="2317899" y="1457946"/>
            <a:ext cx="8920716" cy="764259"/>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A0030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Calibri"/>
                <a:ea typeface="Calibri"/>
                <a:cs typeface="Calibri"/>
                <a:sym typeface="Calibri"/>
              </a:rPr>
              <a:t>     </a:t>
            </a:r>
            <a:r>
              <a:rPr lang="en-US" sz="2400" b="0" i="0" u="none" strike="noStrike" cap="none" dirty="0">
                <a:solidFill>
                  <a:schemeClr val="lt1"/>
                </a:solidFill>
                <a:latin typeface="Avenir"/>
                <a:ea typeface="Avenir"/>
                <a:cs typeface="Avenir"/>
                <a:sym typeface="Avenir"/>
              </a:rPr>
              <a:t>PATIENT </a:t>
            </a:r>
            <a:r>
              <a:rPr lang="en-US" sz="2400" dirty="0">
                <a:solidFill>
                  <a:schemeClr val="lt1"/>
                </a:solidFill>
                <a:latin typeface="Avenir"/>
                <a:ea typeface="Avenir"/>
                <a:cs typeface="Avenir"/>
                <a:sym typeface="Avenir"/>
              </a:rPr>
              <a:t>LEVEL VISUALIZATION</a:t>
            </a:r>
            <a:r>
              <a:rPr lang="en-US" sz="2400" b="0" i="0" u="none" strike="noStrike" cap="none" dirty="0">
                <a:solidFill>
                  <a:schemeClr val="lt1"/>
                </a:solidFill>
                <a:latin typeface="Avenir"/>
                <a:ea typeface="Avenir"/>
                <a:cs typeface="Avenir"/>
                <a:sym typeface="Avenir"/>
              </a:rPr>
              <a:t> </a:t>
            </a:r>
            <a:endParaRPr sz="2400" b="0" i="0" u="none" strike="noStrike" cap="none" dirty="0">
              <a:solidFill>
                <a:schemeClr val="lt1"/>
              </a:solidFill>
              <a:latin typeface="Avenir"/>
              <a:ea typeface="Avenir"/>
              <a:cs typeface="Avenir"/>
              <a:sym typeface="Avenir"/>
            </a:endParaRPr>
          </a:p>
        </p:txBody>
      </p:sp>
      <p:sp>
        <p:nvSpPr>
          <p:cNvPr id="387" name="Google Shape;387;p2"/>
          <p:cNvSpPr/>
          <p:nvPr/>
        </p:nvSpPr>
        <p:spPr>
          <a:xfrm>
            <a:off x="607723" y="1471408"/>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A00305"/>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chemeClr val="lt1"/>
                </a:solidFill>
                <a:latin typeface="Avenir"/>
                <a:ea typeface="Avenir"/>
                <a:cs typeface="Avenir"/>
                <a:sym typeface="Avenir"/>
              </a:rPr>
              <a:t>1</a:t>
            </a:r>
            <a:endParaRPr sz="2800" b="0" i="0" u="none" strike="noStrike" cap="none">
              <a:solidFill>
                <a:schemeClr val="lt1"/>
              </a:solidFill>
              <a:latin typeface="Avenir"/>
              <a:ea typeface="Avenir"/>
              <a:cs typeface="Avenir"/>
              <a:sym typeface="Avenir"/>
            </a:endParaRPr>
          </a:p>
        </p:txBody>
      </p:sp>
      <p:sp>
        <p:nvSpPr>
          <p:cNvPr id="388" name="Google Shape;388;p2"/>
          <p:cNvSpPr/>
          <p:nvPr/>
        </p:nvSpPr>
        <p:spPr>
          <a:xfrm>
            <a:off x="2317899" y="3237952"/>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2"/>
                </a:solidFill>
                <a:latin typeface="Avenir"/>
                <a:ea typeface="Avenir"/>
                <a:cs typeface="Avenir"/>
                <a:sym typeface="Avenir"/>
              </a:rPr>
              <a:t>    ZIP CODE LEVEL VISUALIZATION</a:t>
            </a:r>
            <a:endParaRPr sz="2800" b="0" i="0" u="none" strike="noStrike" cap="none" dirty="0">
              <a:solidFill>
                <a:schemeClr val="dk2"/>
              </a:solidFill>
              <a:latin typeface="Avenir"/>
              <a:ea typeface="Avenir"/>
              <a:cs typeface="Avenir"/>
              <a:sym typeface="Avenir"/>
            </a:endParaRPr>
          </a:p>
        </p:txBody>
      </p:sp>
      <p:sp>
        <p:nvSpPr>
          <p:cNvPr id="389" name="Google Shape;389;p2"/>
          <p:cNvSpPr/>
          <p:nvPr/>
        </p:nvSpPr>
        <p:spPr>
          <a:xfrm>
            <a:off x="607723" y="3251414"/>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chemeClr val="dk2"/>
                </a:solidFill>
                <a:latin typeface="Avenir"/>
                <a:ea typeface="Avenir"/>
                <a:cs typeface="Avenir"/>
                <a:sym typeface="Avenir"/>
              </a:rPr>
              <a:t>2</a:t>
            </a:r>
            <a:endParaRPr sz="2800" b="0" i="0" u="none" strike="noStrike" cap="none">
              <a:solidFill>
                <a:schemeClr val="dk2"/>
              </a:solidFill>
              <a:latin typeface="Avenir"/>
              <a:ea typeface="Avenir"/>
              <a:cs typeface="Avenir"/>
              <a:sym typeface="Avenir"/>
            </a:endParaRPr>
          </a:p>
        </p:txBody>
      </p:sp>
      <p:sp>
        <p:nvSpPr>
          <p:cNvPr id="390" name="Google Shape;390;p2"/>
          <p:cNvSpPr/>
          <p:nvPr/>
        </p:nvSpPr>
        <p:spPr>
          <a:xfrm>
            <a:off x="2327565" y="5004496"/>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2"/>
                </a:solidFill>
                <a:latin typeface="Avenir"/>
                <a:ea typeface="Avenir"/>
                <a:cs typeface="Avenir"/>
                <a:sym typeface="Avenir"/>
              </a:rPr>
              <a:t>    </a:t>
            </a:r>
            <a:r>
              <a:rPr lang="en-US" sz="2400" dirty="0">
                <a:solidFill>
                  <a:schemeClr val="dk2"/>
                </a:solidFill>
                <a:latin typeface="Avenir"/>
                <a:ea typeface="Avenir"/>
                <a:cs typeface="Avenir"/>
                <a:sym typeface="Avenir"/>
              </a:rPr>
              <a:t>MACHINE LEARNING ALGORITHM</a:t>
            </a:r>
            <a:endParaRPr sz="2800" b="0" i="0" u="none" strike="noStrike" cap="none" dirty="0">
              <a:solidFill>
                <a:schemeClr val="dk2"/>
              </a:solidFill>
              <a:latin typeface="Avenir"/>
              <a:ea typeface="Avenir"/>
              <a:cs typeface="Avenir"/>
              <a:sym typeface="Avenir"/>
            </a:endParaRPr>
          </a:p>
        </p:txBody>
      </p:sp>
      <p:sp>
        <p:nvSpPr>
          <p:cNvPr id="391" name="Google Shape;391;p2"/>
          <p:cNvSpPr/>
          <p:nvPr/>
        </p:nvSpPr>
        <p:spPr>
          <a:xfrm>
            <a:off x="617389" y="5017958"/>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chemeClr val="dk2"/>
                </a:solidFill>
                <a:latin typeface="Avenir"/>
                <a:ea typeface="Avenir"/>
                <a:cs typeface="Avenir"/>
                <a:sym typeface="Avenir"/>
              </a:rPr>
              <a:t>3</a:t>
            </a:r>
            <a:endParaRPr sz="2800" b="0" i="0" u="none" strike="noStrike" cap="none">
              <a:solidFill>
                <a:schemeClr val="dk2"/>
              </a:solidFill>
              <a:latin typeface="Avenir"/>
              <a:ea typeface="Avenir"/>
              <a:cs typeface="Avenir"/>
              <a:sym typeface="Avenir"/>
            </a:endParaRPr>
          </a:p>
        </p:txBody>
      </p:sp>
      <p:pic>
        <p:nvPicPr>
          <p:cNvPr id="395" name="Google Shape;395;p2" descr="Related image"/>
          <p:cNvPicPr preferRelativeResize="0"/>
          <p:nvPr/>
        </p:nvPicPr>
        <p:blipFill rotWithShape="1">
          <a:blip r:embed="rId3">
            <a:alphaModFix/>
          </a:blip>
          <a:srcRect l="13545" r="13038" b="5988"/>
          <a:stretch/>
        </p:blipFill>
        <p:spPr>
          <a:xfrm>
            <a:off x="10836763" y="192659"/>
            <a:ext cx="732711" cy="491023"/>
          </a:xfrm>
          <a:prstGeom prst="rect">
            <a:avLst/>
          </a:prstGeom>
          <a:noFill/>
          <a:ln>
            <a:noFill/>
          </a:ln>
        </p:spPr>
      </p:pic>
    </p:spTree>
    <p:extLst>
      <p:ext uri="{BB962C8B-B14F-4D97-AF65-F5344CB8AC3E}">
        <p14:creationId xmlns:p14="http://schemas.microsoft.com/office/powerpoint/2010/main" val="4198237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C6A9E9-F182-9C48-946B-AAD88D61EE91}"/>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6762" name="think-cell Slide" r:id="rId5" imgW="7772400" imgH="10058400" progId="TCLayout.ActiveDocument.1">
                  <p:embed/>
                </p:oleObj>
              </mc:Choice>
              <mc:Fallback>
                <p:oleObj name="think-cell Slide" r:id="rId5" imgW="7772400" imgH="10058400" progId="TCLayout.ActiveDocument.1">
                  <p:embed/>
                  <p:pic>
                    <p:nvPicPr>
                      <p:cNvPr id="2" name="Object 1" hidden="1">
                        <a:extLst>
                          <a:ext uri="{FF2B5EF4-FFF2-40B4-BE49-F238E27FC236}">
                            <a16:creationId xmlns:a16="http://schemas.microsoft.com/office/drawing/2014/main" id="{DAC6A9E9-F182-9C48-946B-AAD88D61EE91}"/>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sym typeface="Avenir"/>
              </a:rPr>
              <a:t>PATIENT DISTRIBUTION</a:t>
            </a:r>
            <a:endParaRPr dirty="0"/>
          </a:p>
        </p:txBody>
      </p:sp>
      <p:pic>
        <p:nvPicPr>
          <p:cNvPr id="943" name="Google Shape;943;p46" descr="Related image"/>
          <p:cNvPicPr preferRelativeResize="0"/>
          <p:nvPr/>
        </p:nvPicPr>
        <p:blipFill rotWithShape="1">
          <a:blip r:embed="rId7">
            <a:alphaModFix/>
          </a:blip>
          <a:srcRect l="13545" r="13038" b="5988"/>
          <a:stretch/>
        </p:blipFill>
        <p:spPr>
          <a:xfrm>
            <a:off x="10836763" y="192659"/>
            <a:ext cx="732711" cy="491023"/>
          </a:xfrm>
          <a:prstGeom prst="rect">
            <a:avLst/>
          </a:prstGeom>
          <a:noFill/>
          <a:ln>
            <a:noFill/>
          </a:ln>
        </p:spPr>
      </p:pic>
      <p:grpSp>
        <p:nvGrpSpPr>
          <p:cNvPr id="11" name="Group 10">
            <a:extLst>
              <a:ext uri="{FF2B5EF4-FFF2-40B4-BE49-F238E27FC236}">
                <a16:creationId xmlns:a16="http://schemas.microsoft.com/office/drawing/2014/main" id="{F5E69A27-3757-8E45-8CDC-92B0585E0FE7}"/>
              </a:ext>
            </a:extLst>
          </p:cNvPr>
          <p:cNvGrpSpPr/>
          <p:nvPr/>
        </p:nvGrpSpPr>
        <p:grpSpPr>
          <a:xfrm>
            <a:off x="497072" y="5661730"/>
            <a:ext cx="11225263" cy="450850"/>
            <a:chOff x="520954" y="5790189"/>
            <a:chExt cx="11225263" cy="450850"/>
          </a:xfrm>
        </p:grpSpPr>
        <p:sp>
          <p:nvSpPr>
            <p:cNvPr id="12" name="Google Shape;593;g721cabf459_1_75">
              <a:extLst>
                <a:ext uri="{FF2B5EF4-FFF2-40B4-BE49-F238E27FC236}">
                  <a16:creationId xmlns:a16="http://schemas.microsoft.com/office/drawing/2014/main" id="{258D6DCA-EC89-2546-8918-AE8A112DCB64}"/>
                </a:ext>
              </a:extLst>
            </p:cNvPr>
            <p:cNvSpPr/>
            <p:nvPr/>
          </p:nvSpPr>
          <p:spPr>
            <a:xfrm>
              <a:off x="520954" y="5790189"/>
              <a:ext cx="11225263" cy="450850"/>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F4F4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14" name="Google Shape;594;g721cabf459_1_75">
              <a:extLst>
                <a:ext uri="{FF2B5EF4-FFF2-40B4-BE49-F238E27FC236}">
                  <a16:creationId xmlns:a16="http://schemas.microsoft.com/office/drawing/2014/main" id="{C033E59A-AEA5-5549-B445-04A9E2FF6EF7}"/>
                </a:ext>
              </a:extLst>
            </p:cNvPr>
            <p:cNvSpPr txBox="1"/>
            <p:nvPr/>
          </p:nvSpPr>
          <p:spPr>
            <a:xfrm>
              <a:off x="1063733" y="5845052"/>
              <a:ext cx="10619700" cy="323100"/>
            </a:xfrm>
            <a:prstGeom prst="rect">
              <a:avLst/>
            </a:prstGeom>
            <a:noFill/>
            <a:ln>
              <a:noFill/>
            </a:ln>
          </p:spPr>
          <p:txBody>
            <a:bodyPr spcFirstLastPara="1" wrap="square" lIns="0" tIns="0" rIns="0" bIns="0" anchor="t" anchorCtr="0">
              <a:noAutofit/>
            </a:bodyPr>
            <a:lstStyle/>
            <a:p>
              <a:pPr marL="0" marR="0" lvl="0" indent="0" algn="l" rtl="0">
                <a:lnSpc>
                  <a:spcPct val="139733"/>
                </a:lnSpc>
                <a:spcBef>
                  <a:spcPts val="0"/>
                </a:spcBef>
                <a:spcAft>
                  <a:spcPts val="0"/>
                </a:spcAft>
                <a:buClr>
                  <a:srgbClr val="000000"/>
                </a:buClr>
                <a:buSzPts val="1500"/>
                <a:buFont typeface="Arial"/>
                <a:buNone/>
              </a:pPr>
              <a:r>
                <a:rPr lang="en-US" sz="1400" b="0" i="0" u="none" strike="noStrike" cap="none" dirty="0">
                  <a:solidFill>
                    <a:srgbClr val="000000"/>
                  </a:solidFill>
                  <a:latin typeface="Avenir Book" panose="02000503020000020003" pitchFamily="2" charset="0"/>
                  <a:sym typeface="Arial"/>
                </a:rPr>
                <a:t>Cluster 5 has 19 million patients, all of them in the DX database</a:t>
              </a:r>
              <a:endParaRPr sz="1400" b="0" i="0" u="none" strike="noStrike" cap="none" dirty="0">
                <a:solidFill>
                  <a:srgbClr val="000000"/>
                </a:solidFill>
                <a:latin typeface="Avenir Book" panose="02000503020000020003" pitchFamily="2" charset="0"/>
                <a:sym typeface="Arial"/>
              </a:endParaRPr>
            </a:p>
          </p:txBody>
        </p:sp>
        <p:pic>
          <p:nvPicPr>
            <p:cNvPr id="4" name="Graphic 3" descr="Key">
              <a:extLst>
                <a:ext uri="{FF2B5EF4-FFF2-40B4-BE49-F238E27FC236}">
                  <a16:creationId xmlns:a16="http://schemas.microsoft.com/office/drawing/2014/main" id="{EE4771FE-F761-654C-8512-354DCFB0FE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606533" y="5810129"/>
              <a:ext cx="394416" cy="394416"/>
            </a:xfrm>
            <a:prstGeom prst="rect">
              <a:avLst/>
            </a:prstGeom>
          </p:spPr>
        </p:pic>
      </p:grpSp>
      <p:pic>
        <p:nvPicPr>
          <p:cNvPr id="13" name="Picture 12">
            <a:extLst>
              <a:ext uri="{FF2B5EF4-FFF2-40B4-BE49-F238E27FC236}">
                <a16:creationId xmlns:a16="http://schemas.microsoft.com/office/drawing/2014/main" id="{5E5E1A0E-FD4E-DA40-BE8E-2F7D79880AE4}"/>
              </a:ext>
            </a:extLst>
          </p:cNvPr>
          <p:cNvPicPr>
            <a:picLocks noChangeAspect="1"/>
          </p:cNvPicPr>
          <p:nvPr/>
        </p:nvPicPr>
        <p:blipFill>
          <a:blip r:embed="rId10"/>
          <a:stretch>
            <a:fillRect/>
          </a:stretch>
        </p:blipFill>
        <p:spPr>
          <a:xfrm>
            <a:off x="3067263" y="844996"/>
            <a:ext cx="5543337" cy="4798710"/>
          </a:xfrm>
          <a:prstGeom prst="rect">
            <a:avLst/>
          </a:prstGeom>
        </p:spPr>
      </p:pic>
    </p:spTree>
    <p:extLst>
      <p:ext uri="{BB962C8B-B14F-4D97-AF65-F5344CB8AC3E}">
        <p14:creationId xmlns:p14="http://schemas.microsoft.com/office/powerpoint/2010/main" val="3240822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C6A9E9-F182-9C48-946B-AAD88D61EE91}"/>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5970" name="think-cell Slide" r:id="rId5" imgW="7772400" imgH="10058400" progId="TCLayout.ActiveDocument.1">
                  <p:embed/>
                </p:oleObj>
              </mc:Choice>
              <mc:Fallback>
                <p:oleObj name="think-cell Slide" r:id="rId5" imgW="7772400" imgH="10058400" progId="TCLayout.ActiveDocument.1">
                  <p:embed/>
                  <p:pic>
                    <p:nvPicPr>
                      <p:cNvPr id="2" name="Object 1" hidden="1">
                        <a:extLst>
                          <a:ext uri="{FF2B5EF4-FFF2-40B4-BE49-F238E27FC236}">
                            <a16:creationId xmlns:a16="http://schemas.microsoft.com/office/drawing/2014/main" id="{DAC6A9E9-F182-9C48-946B-AAD88D61EE91}"/>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ea typeface="Avenir"/>
                <a:cs typeface="Avenir"/>
                <a:sym typeface="Avenir"/>
              </a:rPr>
              <a:t>GENDER &amp; AGE</a:t>
            </a:r>
            <a:endParaRPr dirty="0"/>
          </a:p>
        </p:txBody>
      </p:sp>
      <p:pic>
        <p:nvPicPr>
          <p:cNvPr id="943" name="Google Shape;943;p46" descr="Related image"/>
          <p:cNvPicPr preferRelativeResize="0"/>
          <p:nvPr/>
        </p:nvPicPr>
        <p:blipFill rotWithShape="1">
          <a:blip r:embed="rId7">
            <a:alphaModFix/>
          </a:blip>
          <a:srcRect l="13545" r="13038" b="5988"/>
          <a:stretch/>
        </p:blipFill>
        <p:spPr>
          <a:xfrm>
            <a:off x="10836763" y="192659"/>
            <a:ext cx="732711" cy="491023"/>
          </a:xfrm>
          <a:prstGeom prst="rect">
            <a:avLst/>
          </a:prstGeom>
          <a:noFill/>
          <a:ln>
            <a:noFill/>
          </a:ln>
        </p:spPr>
      </p:pic>
      <p:pic>
        <p:nvPicPr>
          <p:cNvPr id="9" name="Google Shape;906;p12">
            <a:extLst>
              <a:ext uri="{FF2B5EF4-FFF2-40B4-BE49-F238E27FC236}">
                <a16:creationId xmlns:a16="http://schemas.microsoft.com/office/drawing/2014/main" id="{53ABC4F7-4673-1E43-BE39-7DA62A3412A7}"/>
              </a:ext>
            </a:extLst>
          </p:cNvPr>
          <p:cNvPicPr preferRelativeResize="0"/>
          <p:nvPr/>
        </p:nvPicPr>
        <p:blipFill rotWithShape="1">
          <a:blip r:embed="rId8">
            <a:alphaModFix/>
          </a:blip>
          <a:srcRect/>
          <a:stretch/>
        </p:blipFill>
        <p:spPr>
          <a:xfrm>
            <a:off x="363854" y="1917571"/>
            <a:ext cx="5616026" cy="3368675"/>
          </a:xfrm>
          <a:prstGeom prst="rect">
            <a:avLst/>
          </a:prstGeom>
          <a:noFill/>
          <a:ln>
            <a:noFill/>
          </a:ln>
        </p:spPr>
      </p:pic>
      <p:sp>
        <p:nvSpPr>
          <p:cNvPr id="7" name="Google Shape;923;p12">
            <a:extLst>
              <a:ext uri="{FF2B5EF4-FFF2-40B4-BE49-F238E27FC236}">
                <a16:creationId xmlns:a16="http://schemas.microsoft.com/office/drawing/2014/main" id="{C968AB80-0C91-E541-A910-5EDD499B1ECB}"/>
              </a:ext>
            </a:extLst>
          </p:cNvPr>
          <p:cNvSpPr/>
          <p:nvPr/>
        </p:nvSpPr>
        <p:spPr>
          <a:xfrm>
            <a:off x="1760202" y="1196270"/>
            <a:ext cx="3064920" cy="474532"/>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Avenir"/>
                <a:sym typeface="Avenir"/>
              </a:rPr>
              <a:t>PERCENTAGE OF MALES</a:t>
            </a:r>
            <a:endParaRPr sz="1400" b="0" i="0" u="none" strike="noStrike" cap="none" dirty="0">
              <a:solidFill>
                <a:srgbClr val="000000"/>
              </a:solidFill>
              <a:latin typeface="Arial"/>
              <a:ea typeface="Arial"/>
              <a:cs typeface="Arial"/>
              <a:sym typeface="Arial"/>
            </a:endParaRPr>
          </a:p>
        </p:txBody>
      </p:sp>
      <p:sp>
        <p:nvSpPr>
          <p:cNvPr id="8" name="Google Shape;924;p12">
            <a:extLst>
              <a:ext uri="{FF2B5EF4-FFF2-40B4-BE49-F238E27FC236}">
                <a16:creationId xmlns:a16="http://schemas.microsoft.com/office/drawing/2014/main" id="{9C235C39-BBCF-1E42-A642-4B7029F8DD27}"/>
              </a:ext>
            </a:extLst>
          </p:cNvPr>
          <p:cNvSpPr/>
          <p:nvPr/>
        </p:nvSpPr>
        <p:spPr>
          <a:xfrm>
            <a:off x="7366878" y="1196270"/>
            <a:ext cx="3064920" cy="474532"/>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Avenir"/>
                <a:ea typeface="Avenir"/>
                <a:cs typeface="Avenir"/>
                <a:sym typeface="Avenir"/>
              </a:rPr>
              <a:t>AGE DURING FIRST DIAGNOSIS</a:t>
            </a:r>
            <a:endParaRPr sz="1400" b="0" i="0" u="none" strike="noStrike" cap="none" dirty="0">
              <a:solidFill>
                <a:srgbClr val="000000"/>
              </a:solidFill>
              <a:latin typeface="Arial"/>
              <a:ea typeface="Arial"/>
              <a:cs typeface="Arial"/>
              <a:sym typeface="Arial"/>
            </a:endParaRPr>
          </a:p>
        </p:txBody>
      </p:sp>
      <p:pic>
        <p:nvPicPr>
          <p:cNvPr id="10" name="Google Shape;906;p12">
            <a:extLst>
              <a:ext uri="{FF2B5EF4-FFF2-40B4-BE49-F238E27FC236}">
                <a16:creationId xmlns:a16="http://schemas.microsoft.com/office/drawing/2014/main" id="{6EAC9E8F-09E9-2E4E-B89D-6CB726DD3B3F}"/>
              </a:ext>
            </a:extLst>
          </p:cNvPr>
          <p:cNvPicPr preferRelativeResize="0"/>
          <p:nvPr/>
        </p:nvPicPr>
        <p:blipFill rotWithShape="1">
          <a:blip r:embed="rId8">
            <a:alphaModFix/>
          </a:blip>
          <a:srcRect/>
          <a:stretch/>
        </p:blipFill>
        <p:spPr>
          <a:xfrm>
            <a:off x="6229201" y="1917571"/>
            <a:ext cx="5340274" cy="3368675"/>
          </a:xfrm>
          <a:prstGeom prst="rect">
            <a:avLst/>
          </a:prstGeom>
          <a:noFill/>
          <a:ln>
            <a:noFill/>
          </a:ln>
        </p:spPr>
      </p:pic>
      <p:grpSp>
        <p:nvGrpSpPr>
          <p:cNvPr id="11" name="Group 10">
            <a:extLst>
              <a:ext uri="{FF2B5EF4-FFF2-40B4-BE49-F238E27FC236}">
                <a16:creationId xmlns:a16="http://schemas.microsoft.com/office/drawing/2014/main" id="{F5E69A27-3757-8E45-8CDC-92B0585E0FE7}"/>
              </a:ext>
            </a:extLst>
          </p:cNvPr>
          <p:cNvGrpSpPr/>
          <p:nvPr/>
        </p:nvGrpSpPr>
        <p:grpSpPr>
          <a:xfrm>
            <a:off x="497072" y="5661730"/>
            <a:ext cx="11225263" cy="450850"/>
            <a:chOff x="520954" y="5790189"/>
            <a:chExt cx="11225263" cy="450850"/>
          </a:xfrm>
        </p:grpSpPr>
        <p:sp>
          <p:nvSpPr>
            <p:cNvPr id="12" name="Google Shape;593;g721cabf459_1_75">
              <a:extLst>
                <a:ext uri="{FF2B5EF4-FFF2-40B4-BE49-F238E27FC236}">
                  <a16:creationId xmlns:a16="http://schemas.microsoft.com/office/drawing/2014/main" id="{258D6DCA-EC89-2546-8918-AE8A112DCB64}"/>
                </a:ext>
              </a:extLst>
            </p:cNvPr>
            <p:cNvSpPr/>
            <p:nvPr/>
          </p:nvSpPr>
          <p:spPr>
            <a:xfrm>
              <a:off x="520954" y="5790189"/>
              <a:ext cx="11225263" cy="450850"/>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F4F4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14" name="Google Shape;594;g721cabf459_1_75">
              <a:extLst>
                <a:ext uri="{FF2B5EF4-FFF2-40B4-BE49-F238E27FC236}">
                  <a16:creationId xmlns:a16="http://schemas.microsoft.com/office/drawing/2014/main" id="{C033E59A-AEA5-5549-B445-04A9E2FF6EF7}"/>
                </a:ext>
              </a:extLst>
            </p:cNvPr>
            <p:cNvSpPr txBox="1"/>
            <p:nvPr/>
          </p:nvSpPr>
          <p:spPr>
            <a:xfrm>
              <a:off x="1063733" y="5845052"/>
              <a:ext cx="10619700" cy="323100"/>
            </a:xfrm>
            <a:prstGeom prst="rect">
              <a:avLst/>
            </a:prstGeom>
            <a:noFill/>
            <a:ln>
              <a:noFill/>
            </a:ln>
          </p:spPr>
          <p:txBody>
            <a:bodyPr spcFirstLastPara="1" wrap="square" lIns="0" tIns="0" rIns="0" bIns="0" anchor="t" anchorCtr="0">
              <a:noAutofit/>
            </a:bodyPr>
            <a:lstStyle/>
            <a:p>
              <a:pPr>
                <a:lnSpc>
                  <a:spcPct val="139733"/>
                </a:lnSpc>
                <a:buSzPts val="1500"/>
              </a:pPr>
              <a:r>
                <a:rPr lang="en-US" dirty="0">
                  <a:latin typeface="Avenir Book" panose="02000503020000020003" pitchFamily="2" charset="0"/>
                </a:rPr>
                <a:t>Cluster 5 has the highest percentage of males and patients who are the youngest (during first diagnosis)</a:t>
              </a:r>
              <a:endParaRPr sz="1400" b="0" i="0" u="none" strike="noStrike" cap="none" dirty="0">
                <a:solidFill>
                  <a:srgbClr val="000000"/>
                </a:solidFill>
                <a:latin typeface="Avenir Book" panose="02000503020000020003" pitchFamily="2" charset="0"/>
                <a:sym typeface="Arial"/>
              </a:endParaRPr>
            </a:p>
          </p:txBody>
        </p:sp>
        <p:pic>
          <p:nvPicPr>
            <p:cNvPr id="4" name="Graphic 3" descr="Key">
              <a:extLst>
                <a:ext uri="{FF2B5EF4-FFF2-40B4-BE49-F238E27FC236}">
                  <a16:creationId xmlns:a16="http://schemas.microsoft.com/office/drawing/2014/main" id="{EE4771FE-F761-654C-8512-354DCFB0FE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0">
              <a:off x="606533" y="5810129"/>
              <a:ext cx="394416" cy="394416"/>
            </a:xfrm>
            <a:prstGeom prst="rect">
              <a:avLst/>
            </a:prstGeom>
          </p:spPr>
        </p:pic>
      </p:grpSp>
      <p:pic>
        <p:nvPicPr>
          <p:cNvPr id="3" name="Picture 2">
            <a:extLst>
              <a:ext uri="{FF2B5EF4-FFF2-40B4-BE49-F238E27FC236}">
                <a16:creationId xmlns:a16="http://schemas.microsoft.com/office/drawing/2014/main" id="{073EE0D2-0B8D-CF40-9144-00D430F60B61}"/>
              </a:ext>
            </a:extLst>
          </p:cNvPr>
          <p:cNvPicPr>
            <a:picLocks noChangeAspect="1"/>
          </p:cNvPicPr>
          <p:nvPr/>
        </p:nvPicPr>
        <p:blipFill>
          <a:blip r:embed="rId11"/>
          <a:stretch>
            <a:fillRect/>
          </a:stretch>
        </p:blipFill>
        <p:spPr>
          <a:xfrm>
            <a:off x="582650" y="2088581"/>
            <a:ext cx="5027317" cy="3007672"/>
          </a:xfrm>
          <a:prstGeom prst="rect">
            <a:avLst/>
          </a:prstGeom>
        </p:spPr>
      </p:pic>
      <p:pic>
        <p:nvPicPr>
          <p:cNvPr id="5" name="Picture 4">
            <a:extLst>
              <a:ext uri="{FF2B5EF4-FFF2-40B4-BE49-F238E27FC236}">
                <a16:creationId xmlns:a16="http://schemas.microsoft.com/office/drawing/2014/main" id="{08B266B4-3C09-5347-BFAE-9FF2797750F0}"/>
              </a:ext>
            </a:extLst>
          </p:cNvPr>
          <p:cNvPicPr>
            <a:picLocks noChangeAspect="1"/>
          </p:cNvPicPr>
          <p:nvPr/>
        </p:nvPicPr>
        <p:blipFill>
          <a:blip r:embed="rId12"/>
          <a:stretch>
            <a:fillRect/>
          </a:stretch>
        </p:blipFill>
        <p:spPr>
          <a:xfrm>
            <a:off x="6401487" y="2088581"/>
            <a:ext cx="5028419" cy="2903549"/>
          </a:xfrm>
          <a:prstGeom prst="rect">
            <a:avLst/>
          </a:prstGeom>
        </p:spPr>
      </p:pic>
    </p:spTree>
    <p:extLst>
      <p:ext uri="{BB962C8B-B14F-4D97-AF65-F5344CB8AC3E}">
        <p14:creationId xmlns:p14="http://schemas.microsoft.com/office/powerpoint/2010/main" val="3954545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C6A9E9-F182-9C48-946B-AAD88D61EE91}"/>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7786" name="think-cell Slide" r:id="rId5" imgW="7772400" imgH="10058400" progId="TCLayout.ActiveDocument.1">
                  <p:embed/>
                </p:oleObj>
              </mc:Choice>
              <mc:Fallback>
                <p:oleObj name="think-cell Slide" r:id="rId5" imgW="7772400" imgH="10058400" progId="TCLayout.ActiveDocument.1">
                  <p:embed/>
                  <p:pic>
                    <p:nvPicPr>
                      <p:cNvPr id="2" name="Object 1" hidden="1">
                        <a:extLst>
                          <a:ext uri="{FF2B5EF4-FFF2-40B4-BE49-F238E27FC236}">
                            <a16:creationId xmlns:a16="http://schemas.microsoft.com/office/drawing/2014/main" id="{DAC6A9E9-F182-9C48-946B-AAD88D61EE91}"/>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spcBef>
                <a:spcPts val="0"/>
              </a:spcBef>
              <a:buNone/>
            </a:pPr>
            <a:r>
              <a:rPr lang="en-US" dirty="0">
                <a:latin typeface="Avenir"/>
                <a:ea typeface="Avenir"/>
                <a:cs typeface="Avenir"/>
                <a:sym typeface="Avenir"/>
              </a:rPr>
              <a:t>% </a:t>
            </a:r>
            <a:r>
              <a:rPr lang="en-US" dirty="0" err="1">
                <a:latin typeface="Avenir"/>
                <a:ea typeface="Avenir"/>
                <a:cs typeface="Avenir"/>
                <a:sym typeface="Avenir"/>
              </a:rPr>
              <a:t>PwO</a:t>
            </a:r>
            <a:r>
              <a:rPr lang="en-US" dirty="0">
                <a:latin typeface="Avenir"/>
                <a:ea typeface="Avenir"/>
                <a:cs typeface="Avenir"/>
                <a:sym typeface="Avenir"/>
              </a:rPr>
              <a:t> AND COMORBIDITY</a:t>
            </a:r>
            <a:endParaRPr lang="en-US" dirty="0"/>
          </a:p>
        </p:txBody>
      </p:sp>
      <p:pic>
        <p:nvPicPr>
          <p:cNvPr id="943" name="Google Shape;943;p46" descr="Related image"/>
          <p:cNvPicPr preferRelativeResize="0"/>
          <p:nvPr/>
        </p:nvPicPr>
        <p:blipFill rotWithShape="1">
          <a:blip r:embed="rId7">
            <a:alphaModFix/>
          </a:blip>
          <a:srcRect l="13545" r="13038" b="5988"/>
          <a:stretch/>
        </p:blipFill>
        <p:spPr>
          <a:xfrm>
            <a:off x="10836763" y="192659"/>
            <a:ext cx="732711" cy="491023"/>
          </a:xfrm>
          <a:prstGeom prst="rect">
            <a:avLst/>
          </a:prstGeom>
          <a:noFill/>
          <a:ln>
            <a:noFill/>
          </a:ln>
        </p:spPr>
      </p:pic>
      <p:pic>
        <p:nvPicPr>
          <p:cNvPr id="9" name="Google Shape;906;p12">
            <a:extLst>
              <a:ext uri="{FF2B5EF4-FFF2-40B4-BE49-F238E27FC236}">
                <a16:creationId xmlns:a16="http://schemas.microsoft.com/office/drawing/2014/main" id="{53ABC4F7-4673-1E43-BE39-7DA62A3412A7}"/>
              </a:ext>
            </a:extLst>
          </p:cNvPr>
          <p:cNvPicPr preferRelativeResize="0"/>
          <p:nvPr/>
        </p:nvPicPr>
        <p:blipFill rotWithShape="1">
          <a:blip r:embed="rId8">
            <a:alphaModFix/>
          </a:blip>
          <a:srcRect/>
          <a:stretch/>
        </p:blipFill>
        <p:spPr>
          <a:xfrm>
            <a:off x="363854" y="1917571"/>
            <a:ext cx="5616026" cy="3368675"/>
          </a:xfrm>
          <a:prstGeom prst="rect">
            <a:avLst/>
          </a:prstGeom>
          <a:noFill/>
          <a:ln>
            <a:noFill/>
          </a:ln>
        </p:spPr>
      </p:pic>
      <p:sp>
        <p:nvSpPr>
          <p:cNvPr id="7" name="Google Shape;923;p12">
            <a:extLst>
              <a:ext uri="{FF2B5EF4-FFF2-40B4-BE49-F238E27FC236}">
                <a16:creationId xmlns:a16="http://schemas.microsoft.com/office/drawing/2014/main" id="{C968AB80-0C91-E541-A910-5EDD499B1ECB}"/>
              </a:ext>
            </a:extLst>
          </p:cNvPr>
          <p:cNvSpPr/>
          <p:nvPr/>
        </p:nvSpPr>
        <p:spPr>
          <a:xfrm>
            <a:off x="1760202" y="1196270"/>
            <a:ext cx="3064920" cy="474532"/>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Avenir"/>
                <a:sym typeface="Avenir"/>
              </a:rPr>
              <a:t>% PATIENTS with OBESITY</a:t>
            </a:r>
            <a:endParaRPr sz="1400" b="0" i="0" u="none" strike="noStrike" cap="none" dirty="0">
              <a:solidFill>
                <a:srgbClr val="000000"/>
              </a:solidFill>
              <a:latin typeface="Arial"/>
              <a:ea typeface="Arial"/>
              <a:cs typeface="Arial"/>
              <a:sym typeface="Arial"/>
            </a:endParaRPr>
          </a:p>
        </p:txBody>
      </p:sp>
      <p:sp>
        <p:nvSpPr>
          <p:cNvPr id="8" name="Google Shape;924;p12">
            <a:extLst>
              <a:ext uri="{FF2B5EF4-FFF2-40B4-BE49-F238E27FC236}">
                <a16:creationId xmlns:a16="http://schemas.microsoft.com/office/drawing/2014/main" id="{9C235C39-BBCF-1E42-A642-4B7029F8DD27}"/>
              </a:ext>
            </a:extLst>
          </p:cNvPr>
          <p:cNvSpPr/>
          <p:nvPr/>
        </p:nvSpPr>
        <p:spPr>
          <a:xfrm>
            <a:off x="7366878" y="1196270"/>
            <a:ext cx="3064920" cy="474532"/>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Avenir"/>
                <a:ea typeface="Avenir"/>
                <a:cs typeface="Avenir"/>
                <a:sym typeface="Avenir"/>
              </a:rPr>
              <a:t>% PATIENTS with COMORBIDITY</a:t>
            </a:r>
            <a:endParaRPr sz="1400" b="0" i="0" u="none" strike="noStrike" cap="none" dirty="0">
              <a:solidFill>
                <a:srgbClr val="000000"/>
              </a:solidFill>
              <a:latin typeface="Arial"/>
              <a:ea typeface="Arial"/>
              <a:cs typeface="Arial"/>
              <a:sym typeface="Arial"/>
            </a:endParaRPr>
          </a:p>
        </p:txBody>
      </p:sp>
      <p:pic>
        <p:nvPicPr>
          <p:cNvPr id="10" name="Google Shape;906;p12">
            <a:extLst>
              <a:ext uri="{FF2B5EF4-FFF2-40B4-BE49-F238E27FC236}">
                <a16:creationId xmlns:a16="http://schemas.microsoft.com/office/drawing/2014/main" id="{6EAC9E8F-09E9-2E4E-B89D-6CB726DD3B3F}"/>
              </a:ext>
            </a:extLst>
          </p:cNvPr>
          <p:cNvPicPr preferRelativeResize="0"/>
          <p:nvPr/>
        </p:nvPicPr>
        <p:blipFill rotWithShape="1">
          <a:blip r:embed="rId8">
            <a:alphaModFix/>
          </a:blip>
          <a:srcRect/>
          <a:stretch/>
        </p:blipFill>
        <p:spPr>
          <a:xfrm>
            <a:off x="6229201" y="1917571"/>
            <a:ext cx="5340274" cy="3368675"/>
          </a:xfrm>
          <a:prstGeom prst="rect">
            <a:avLst/>
          </a:prstGeom>
          <a:noFill/>
          <a:ln>
            <a:noFill/>
          </a:ln>
        </p:spPr>
      </p:pic>
      <p:grpSp>
        <p:nvGrpSpPr>
          <p:cNvPr id="11" name="Group 10">
            <a:extLst>
              <a:ext uri="{FF2B5EF4-FFF2-40B4-BE49-F238E27FC236}">
                <a16:creationId xmlns:a16="http://schemas.microsoft.com/office/drawing/2014/main" id="{F5E69A27-3757-8E45-8CDC-92B0585E0FE7}"/>
              </a:ext>
            </a:extLst>
          </p:cNvPr>
          <p:cNvGrpSpPr/>
          <p:nvPr/>
        </p:nvGrpSpPr>
        <p:grpSpPr>
          <a:xfrm>
            <a:off x="497072" y="5661730"/>
            <a:ext cx="11225263" cy="450850"/>
            <a:chOff x="520954" y="5790189"/>
            <a:chExt cx="11225263" cy="450850"/>
          </a:xfrm>
        </p:grpSpPr>
        <p:sp>
          <p:nvSpPr>
            <p:cNvPr id="12" name="Google Shape;593;g721cabf459_1_75">
              <a:extLst>
                <a:ext uri="{FF2B5EF4-FFF2-40B4-BE49-F238E27FC236}">
                  <a16:creationId xmlns:a16="http://schemas.microsoft.com/office/drawing/2014/main" id="{258D6DCA-EC89-2546-8918-AE8A112DCB64}"/>
                </a:ext>
              </a:extLst>
            </p:cNvPr>
            <p:cNvSpPr/>
            <p:nvPr/>
          </p:nvSpPr>
          <p:spPr>
            <a:xfrm>
              <a:off x="520954" y="5790189"/>
              <a:ext cx="11225263" cy="450850"/>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F4F4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14" name="Google Shape;594;g721cabf459_1_75">
              <a:extLst>
                <a:ext uri="{FF2B5EF4-FFF2-40B4-BE49-F238E27FC236}">
                  <a16:creationId xmlns:a16="http://schemas.microsoft.com/office/drawing/2014/main" id="{C033E59A-AEA5-5549-B445-04A9E2FF6EF7}"/>
                </a:ext>
              </a:extLst>
            </p:cNvPr>
            <p:cNvSpPr txBox="1"/>
            <p:nvPr/>
          </p:nvSpPr>
          <p:spPr>
            <a:xfrm>
              <a:off x="1063733" y="5845052"/>
              <a:ext cx="10619700" cy="323100"/>
            </a:xfrm>
            <a:prstGeom prst="rect">
              <a:avLst/>
            </a:prstGeom>
            <a:noFill/>
            <a:ln>
              <a:noFill/>
            </a:ln>
          </p:spPr>
          <p:txBody>
            <a:bodyPr spcFirstLastPara="1" wrap="square" lIns="0" tIns="0" rIns="0" bIns="0" anchor="t" anchorCtr="0">
              <a:noAutofit/>
            </a:bodyPr>
            <a:lstStyle/>
            <a:p>
              <a:pPr>
                <a:lnSpc>
                  <a:spcPct val="139733"/>
                </a:lnSpc>
                <a:buSzPts val="1500"/>
              </a:pPr>
              <a:r>
                <a:rPr lang="en-US" dirty="0">
                  <a:latin typeface="Avenir Book" panose="02000503020000020003" pitchFamily="2" charset="0"/>
                </a:rPr>
                <a:t>Cluster 5 has the most patients with obesity and comorbidities because all of its patients are in the DX database</a:t>
              </a:r>
            </a:p>
            <a:p>
              <a:pPr marL="0" marR="0" lvl="0" indent="0" algn="l" rtl="0">
                <a:lnSpc>
                  <a:spcPct val="139733"/>
                </a:lnSpc>
                <a:spcBef>
                  <a:spcPts val="0"/>
                </a:spcBef>
                <a:spcAft>
                  <a:spcPts val="0"/>
                </a:spcAft>
                <a:buClr>
                  <a:srgbClr val="000000"/>
                </a:buClr>
                <a:buSzPts val="1500"/>
                <a:buFont typeface="Arial"/>
                <a:buNone/>
              </a:pPr>
              <a:endParaRPr sz="1400" b="0" i="0" u="none" strike="noStrike" cap="none" dirty="0">
                <a:solidFill>
                  <a:srgbClr val="000000"/>
                </a:solidFill>
                <a:latin typeface="Avenir Book" panose="02000503020000020003" pitchFamily="2" charset="0"/>
                <a:sym typeface="Arial"/>
              </a:endParaRPr>
            </a:p>
          </p:txBody>
        </p:sp>
        <p:pic>
          <p:nvPicPr>
            <p:cNvPr id="4" name="Graphic 3" descr="Key">
              <a:extLst>
                <a:ext uri="{FF2B5EF4-FFF2-40B4-BE49-F238E27FC236}">
                  <a16:creationId xmlns:a16="http://schemas.microsoft.com/office/drawing/2014/main" id="{EE4771FE-F761-654C-8512-354DCFB0FE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0">
              <a:off x="606533" y="5810129"/>
              <a:ext cx="394416" cy="394416"/>
            </a:xfrm>
            <a:prstGeom prst="rect">
              <a:avLst/>
            </a:prstGeom>
          </p:spPr>
        </p:pic>
      </p:grpSp>
      <p:pic>
        <p:nvPicPr>
          <p:cNvPr id="13" name="Picture 12">
            <a:extLst>
              <a:ext uri="{FF2B5EF4-FFF2-40B4-BE49-F238E27FC236}">
                <a16:creationId xmlns:a16="http://schemas.microsoft.com/office/drawing/2014/main" id="{481B4AED-763A-0C49-B41D-6173F086D966}"/>
              </a:ext>
            </a:extLst>
          </p:cNvPr>
          <p:cNvPicPr>
            <a:picLocks noChangeAspect="1"/>
          </p:cNvPicPr>
          <p:nvPr/>
        </p:nvPicPr>
        <p:blipFill>
          <a:blip r:embed="rId11"/>
          <a:stretch>
            <a:fillRect/>
          </a:stretch>
        </p:blipFill>
        <p:spPr>
          <a:xfrm>
            <a:off x="797813" y="2106912"/>
            <a:ext cx="4748107" cy="2989992"/>
          </a:xfrm>
          <a:prstGeom prst="rect">
            <a:avLst/>
          </a:prstGeom>
        </p:spPr>
      </p:pic>
      <p:pic>
        <p:nvPicPr>
          <p:cNvPr id="15" name="Picture 14">
            <a:extLst>
              <a:ext uri="{FF2B5EF4-FFF2-40B4-BE49-F238E27FC236}">
                <a16:creationId xmlns:a16="http://schemas.microsoft.com/office/drawing/2014/main" id="{3B05550B-984D-EE4F-9CE0-FE7AE761CB6D}"/>
              </a:ext>
            </a:extLst>
          </p:cNvPr>
          <p:cNvPicPr>
            <a:picLocks noChangeAspect="1"/>
          </p:cNvPicPr>
          <p:nvPr/>
        </p:nvPicPr>
        <p:blipFill>
          <a:blip r:embed="rId12"/>
          <a:stretch>
            <a:fillRect/>
          </a:stretch>
        </p:blipFill>
        <p:spPr>
          <a:xfrm>
            <a:off x="6581004" y="2088581"/>
            <a:ext cx="4622114" cy="3037730"/>
          </a:xfrm>
          <a:prstGeom prst="rect">
            <a:avLst/>
          </a:prstGeom>
        </p:spPr>
      </p:pic>
    </p:spTree>
    <p:extLst>
      <p:ext uri="{BB962C8B-B14F-4D97-AF65-F5344CB8AC3E}">
        <p14:creationId xmlns:p14="http://schemas.microsoft.com/office/powerpoint/2010/main" val="2110351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C6A9E9-F182-9C48-946B-AAD88D61EE91}"/>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8810" name="think-cell Slide" r:id="rId5" imgW="7772400" imgH="10058400" progId="TCLayout.ActiveDocument.1">
                  <p:embed/>
                </p:oleObj>
              </mc:Choice>
              <mc:Fallback>
                <p:oleObj name="think-cell Slide" r:id="rId5" imgW="7772400" imgH="10058400" progId="TCLayout.ActiveDocument.1">
                  <p:embed/>
                  <p:pic>
                    <p:nvPicPr>
                      <p:cNvPr id="2" name="Object 1" hidden="1">
                        <a:extLst>
                          <a:ext uri="{FF2B5EF4-FFF2-40B4-BE49-F238E27FC236}">
                            <a16:creationId xmlns:a16="http://schemas.microsoft.com/office/drawing/2014/main" id="{DAC6A9E9-F182-9C48-946B-AAD88D61EE91}"/>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BD287780-1D71-8240-9729-37A87C28B2D0}"/>
              </a:ext>
            </a:extLst>
          </p:cNvPr>
          <p:cNvPicPr>
            <a:picLocks noChangeAspect="1"/>
          </p:cNvPicPr>
          <p:nvPr/>
        </p:nvPicPr>
        <p:blipFill>
          <a:blip r:embed="rId7"/>
          <a:stretch>
            <a:fillRect/>
          </a:stretch>
        </p:blipFill>
        <p:spPr>
          <a:xfrm>
            <a:off x="363854" y="859362"/>
            <a:ext cx="8412014" cy="5416115"/>
          </a:xfrm>
          <a:prstGeom prst="rect">
            <a:avLst/>
          </a:prstGeom>
        </p:spPr>
      </p:pic>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sym typeface="Avenir"/>
              </a:rPr>
              <a:t>STAY-TIME</a:t>
            </a:r>
            <a:endParaRPr dirty="0"/>
          </a:p>
        </p:txBody>
      </p:sp>
      <p:pic>
        <p:nvPicPr>
          <p:cNvPr id="943" name="Google Shape;943;p46" descr="Related image"/>
          <p:cNvPicPr preferRelativeResize="0"/>
          <p:nvPr/>
        </p:nvPicPr>
        <p:blipFill rotWithShape="1">
          <a:blip r:embed="rId8">
            <a:alphaModFix/>
          </a:blip>
          <a:srcRect l="13545" r="13038" b="5988"/>
          <a:stretch/>
        </p:blipFill>
        <p:spPr>
          <a:xfrm>
            <a:off x="10836763" y="192659"/>
            <a:ext cx="732711" cy="491023"/>
          </a:xfrm>
          <a:prstGeom prst="rect">
            <a:avLst/>
          </a:prstGeom>
          <a:noFill/>
          <a:ln>
            <a:noFill/>
          </a:ln>
        </p:spPr>
      </p:pic>
      <p:sp>
        <p:nvSpPr>
          <p:cNvPr id="14" name="Google Shape;593;g721cabf459_1_75">
            <a:extLst>
              <a:ext uri="{FF2B5EF4-FFF2-40B4-BE49-F238E27FC236}">
                <a16:creationId xmlns:a16="http://schemas.microsoft.com/office/drawing/2014/main" id="{FCA25EBF-10D4-2443-A35F-7681E7D4D37D}"/>
              </a:ext>
            </a:extLst>
          </p:cNvPr>
          <p:cNvSpPr/>
          <p:nvPr/>
        </p:nvSpPr>
        <p:spPr>
          <a:xfrm>
            <a:off x="8566748" y="996953"/>
            <a:ext cx="3002726" cy="5416115"/>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F4F4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15" name="Google Shape;594;g721cabf459_1_75">
            <a:extLst>
              <a:ext uri="{FF2B5EF4-FFF2-40B4-BE49-F238E27FC236}">
                <a16:creationId xmlns:a16="http://schemas.microsoft.com/office/drawing/2014/main" id="{AAB0A92C-2C25-FC40-A11D-6EDB77773313}"/>
              </a:ext>
            </a:extLst>
          </p:cNvPr>
          <p:cNvSpPr txBox="1"/>
          <p:nvPr/>
        </p:nvSpPr>
        <p:spPr>
          <a:xfrm>
            <a:off x="8775868" y="1248310"/>
            <a:ext cx="2808409" cy="5039243"/>
          </a:xfrm>
          <a:prstGeom prst="rect">
            <a:avLst/>
          </a:prstGeom>
          <a:noFill/>
          <a:ln>
            <a:noFill/>
          </a:ln>
        </p:spPr>
        <p:txBody>
          <a:bodyPr spcFirstLastPara="1" wrap="square" lIns="0" tIns="0" rIns="0" bIns="0" anchor="t" anchorCtr="0">
            <a:noAutofit/>
          </a:bodyPr>
          <a:lstStyle/>
          <a:p>
            <a:pPr marR="0" lvl="0" algn="l" rtl="0">
              <a:lnSpc>
                <a:spcPct val="139733"/>
              </a:lnSpc>
              <a:spcBef>
                <a:spcPts val="0"/>
              </a:spcBef>
              <a:spcAft>
                <a:spcPts val="0"/>
              </a:spcAft>
              <a:buClr>
                <a:srgbClr val="000000"/>
              </a:buClr>
              <a:buSzPts val="1500"/>
            </a:pPr>
            <a:r>
              <a:rPr lang="en-US" sz="1500" b="0" i="0" dirty="0">
                <a:solidFill>
                  <a:schemeClr val="dk2"/>
                </a:solidFill>
                <a:latin typeface="Avenir"/>
                <a:sym typeface="Avenir"/>
              </a:rPr>
              <a:t>Cluster </a:t>
            </a:r>
            <a:r>
              <a:rPr lang="en-US" sz="1500" b="1" i="0" dirty="0">
                <a:solidFill>
                  <a:schemeClr val="dk2"/>
                </a:solidFill>
                <a:latin typeface="Avenir"/>
                <a:sym typeface="Avenir"/>
              </a:rPr>
              <a:t>1</a:t>
            </a:r>
            <a:r>
              <a:rPr lang="en-US" sz="1500" b="0" i="0" dirty="0">
                <a:solidFill>
                  <a:schemeClr val="dk2"/>
                </a:solidFill>
                <a:latin typeface="Avenir"/>
                <a:sym typeface="Avenir"/>
              </a:rPr>
              <a:t>: Highest </a:t>
            </a:r>
            <a:r>
              <a:rPr lang="en-US" sz="1500" b="1" i="1" dirty="0">
                <a:solidFill>
                  <a:schemeClr val="dk2"/>
                </a:solidFill>
                <a:latin typeface="Avenir"/>
                <a:sym typeface="Avenir"/>
              </a:rPr>
              <a:t>branded AOM </a:t>
            </a:r>
            <a:r>
              <a:rPr lang="en-US" sz="1500" b="0" i="0" dirty="0">
                <a:solidFill>
                  <a:schemeClr val="dk2"/>
                </a:solidFill>
                <a:latin typeface="Avenir"/>
                <a:sym typeface="Avenir"/>
              </a:rPr>
              <a:t>stay-times and lowest </a:t>
            </a:r>
            <a:r>
              <a:rPr lang="en-US" sz="1500" b="1" i="1" dirty="0">
                <a:solidFill>
                  <a:schemeClr val="dk2"/>
                </a:solidFill>
                <a:latin typeface="Avenir"/>
                <a:sym typeface="Avenir"/>
              </a:rPr>
              <a:t>generic AOM </a:t>
            </a:r>
            <a:r>
              <a:rPr lang="en-US" sz="1500" b="0" i="0" dirty="0">
                <a:solidFill>
                  <a:schemeClr val="dk2"/>
                </a:solidFill>
                <a:latin typeface="Avenir"/>
                <a:sym typeface="Avenir"/>
              </a:rPr>
              <a:t>stay-times</a:t>
            </a:r>
            <a:endParaRPr lang="en-US" sz="1500" dirty="0">
              <a:solidFill>
                <a:schemeClr val="dk2"/>
              </a:solidFill>
              <a:latin typeface="Avenir"/>
              <a:sym typeface="Avenir"/>
            </a:endParaRPr>
          </a:p>
          <a:p>
            <a:pPr>
              <a:lnSpc>
                <a:spcPct val="139733"/>
              </a:lnSpc>
              <a:buSzPts val="1500"/>
            </a:pPr>
            <a:endParaRPr lang="en-US" sz="1500" b="0" i="0" u="none" strike="noStrike" cap="none" dirty="0">
              <a:solidFill>
                <a:schemeClr val="dk2"/>
              </a:solidFill>
              <a:latin typeface="Avenir"/>
              <a:ea typeface="Arial"/>
              <a:cs typeface="Arial"/>
              <a:sym typeface="Avenir"/>
            </a:endParaRPr>
          </a:p>
          <a:p>
            <a:pPr>
              <a:lnSpc>
                <a:spcPct val="139733"/>
              </a:lnSpc>
              <a:buSzPts val="1500"/>
            </a:pPr>
            <a:r>
              <a:rPr lang="en-US" sz="1500" b="0" i="0" u="none" strike="noStrike" cap="none" dirty="0">
                <a:solidFill>
                  <a:schemeClr val="dk2"/>
                </a:solidFill>
                <a:latin typeface="Avenir"/>
                <a:ea typeface="Arial"/>
                <a:cs typeface="Arial"/>
                <a:sym typeface="Avenir"/>
              </a:rPr>
              <a:t>Cluster </a:t>
            </a:r>
            <a:r>
              <a:rPr lang="en-US" sz="1500" b="1" i="0" u="none" strike="noStrike" cap="none" dirty="0">
                <a:solidFill>
                  <a:schemeClr val="dk2"/>
                </a:solidFill>
                <a:latin typeface="Avenir"/>
                <a:ea typeface="Arial"/>
                <a:cs typeface="Arial"/>
                <a:sym typeface="Avenir"/>
              </a:rPr>
              <a:t>2</a:t>
            </a:r>
            <a:r>
              <a:rPr lang="en-US" sz="1500" b="0" i="0" u="none" strike="noStrike" cap="none" dirty="0">
                <a:solidFill>
                  <a:schemeClr val="dk2"/>
                </a:solidFill>
                <a:latin typeface="Avenir"/>
                <a:ea typeface="Arial"/>
                <a:cs typeface="Arial"/>
                <a:sym typeface="Avenir"/>
              </a:rPr>
              <a:t>: Second highest </a:t>
            </a:r>
            <a:r>
              <a:rPr lang="en-US" sz="1500" b="1" i="1" u="none" strike="noStrike" cap="none" dirty="0">
                <a:solidFill>
                  <a:schemeClr val="dk2"/>
                </a:solidFill>
                <a:latin typeface="Avenir"/>
                <a:ea typeface="Arial"/>
                <a:cs typeface="Arial"/>
                <a:sym typeface="Avenir"/>
              </a:rPr>
              <a:t>branded AOM </a:t>
            </a:r>
            <a:r>
              <a:rPr lang="en-US" sz="1500" b="0" i="0" u="none" strike="noStrike" cap="none" dirty="0">
                <a:solidFill>
                  <a:schemeClr val="dk2"/>
                </a:solidFill>
                <a:latin typeface="Avenir"/>
                <a:ea typeface="Arial"/>
                <a:cs typeface="Arial"/>
                <a:sym typeface="Avenir"/>
              </a:rPr>
              <a:t>stay-times</a:t>
            </a:r>
          </a:p>
          <a:p>
            <a:pPr>
              <a:lnSpc>
                <a:spcPct val="139733"/>
              </a:lnSpc>
              <a:buSzPts val="1500"/>
            </a:pPr>
            <a:endParaRPr lang="en-US" sz="1500" b="0" i="0" u="none" strike="noStrike" cap="none" dirty="0">
              <a:solidFill>
                <a:schemeClr val="dk2"/>
              </a:solidFill>
              <a:latin typeface="Avenir"/>
              <a:ea typeface="Arial"/>
              <a:cs typeface="Arial"/>
              <a:sym typeface="Avenir"/>
            </a:endParaRPr>
          </a:p>
          <a:p>
            <a:pPr>
              <a:lnSpc>
                <a:spcPct val="139733"/>
              </a:lnSpc>
              <a:buSzPts val="1500"/>
            </a:pPr>
            <a:r>
              <a:rPr lang="en-US" sz="1500" dirty="0">
                <a:solidFill>
                  <a:schemeClr val="dk2"/>
                </a:solidFill>
                <a:latin typeface="Avenir"/>
                <a:sym typeface="Avenir"/>
              </a:rPr>
              <a:t>Cluster </a:t>
            </a:r>
            <a:r>
              <a:rPr lang="en-US" sz="1500" b="1" dirty="0">
                <a:solidFill>
                  <a:schemeClr val="dk2"/>
                </a:solidFill>
                <a:latin typeface="Avenir"/>
                <a:sym typeface="Avenir"/>
              </a:rPr>
              <a:t>3</a:t>
            </a:r>
            <a:r>
              <a:rPr lang="en-US" sz="1500" dirty="0">
                <a:solidFill>
                  <a:schemeClr val="dk2"/>
                </a:solidFill>
                <a:latin typeface="Avenir"/>
                <a:sym typeface="Avenir"/>
              </a:rPr>
              <a:t>: Only </a:t>
            </a:r>
            <a:r>
              <a:rPr lang="en-US" sz="1500" b="1" i="1" dirty="0">
                <a:solidFill>
                  <a:schemeClr val="dk2"/>
                </a:solidFill>
                <a:latin typeface="Avenir"/>
                <a:sym typeface="Avenir"/>
              </a:rPr>
              <a:t>Contrave</a:t>
            </a:r>
            <a:r>
              <a:rPr lang="en-US" sz="1500" dirty="0">
                <a:solidFill>
                  <a:schemeClr val="dk2"/>
                </a:solidFill>
                <a:latin typeface="Avenir"/>
                <a:sym typeface="Avenir"/>
              </a:rPr>
              <a:t> and </a:t>
            </a:r>
            <a:r>
              <a:rPr lang="en-US" sz="1500" b="1" i="1" dirty="0">
                <a:solidFill>
                  <a:schemeClr val="dk2"/>
                </a:solidFill>
                <a:latin typeface="Avenir"/>
                <a:sym typeface="Avenir"/>
              </a:rPr>
              <a:t>generic AOM </a:t>
            </a:r>
            <a:r>
              <a:rPr lang="en-US" sz="1500" dirty="0">
                <a:solidFill>
                  <a:schemeClr val="dk2"/>
                </a:solidFill>
                <a:latin typeface="Avenir"/>
                <a:sym typeface="Avenir"/>
              </a:rPr>
              <a:t>stay-times</a:t>
            </a:r>
          </a:p>
          <a:p>
            <a:pPr>
              <a:lnSpc>
                <a:spcPct val="139733"/>
              </a:lnSpc>
              <a:buSzPts val="1500"/>
            </a:pPr>
            <a:endParaRPr lang="en-US" sz="1500" dirty="0">
              <a:solidFill>
                <a:schemeClr val="dk2"/>
              </a:solidFill>
              <a:latin typeface="Avenir"/>
              <a:sym typeface="Avenir"/>
            </a:endParaRPr>
          </a:p>
          <a:p>
            <a:pPr>
              <a:lnSpc>
                <a:spcPct val="139733"/>
              </a:lnSpc>
              <a:buSzPts val="1500"/>
            </a:pPr>
            <a:r>
              <a:rPr lang="en-US" sz="1500" dirty="0">
                <a:solidFill>
                  <a:schemeClr val="dk2"/>
                </a:solidFill>
                <a:latin typeface="Avenir"/>
                <a:sym typeface="Avenir"/>
              </a:rPr>
              <a:t>Cluster </a:t>
            </a:r>
            <a:r>
              <a:rPr lang="en-US" sz="1500" b="1" dirty="0">
                <a:solidFill>
                  <a:schemeClr val="dk2"/>
                </a:solidFill>
                <a:latin typeface="Avenir"/>
                <a:sym typeface="Avenir"/>
              </a:rPr>
              <a:t>4</a:t>
            </a:r>
            <a:r>
              <a:rPr lang="en-US" sz="1500" dirty="0">
                <a:solidFill>
                  <a:schemeClr val="dk2"/>
                </a:solidFill>
                <a:latin typeface="Avenir"/>
                <a:sym typeface="Avenir"/>
              </a:rPr>
              <a:t>: Only </a:t>
            </a:r>
            <a:r>
              <a:rPr lang="en-US" sz="1500" b="1" i="1" dirty="0">
                <a:solidFill>
                  <a:schemeClr val="dk2"/>
                </a:solidFill>
                <a:latin typeface="Avenir"/>
                <a:sym typeface="Avenir"/>
              </a:rPr>
              <a:t>generic AOM </a:t>
            </a:r>
            <a:r>
              <a:rPr lang="en-US" sz="1500" dirty="0">
                <a:solidFill>
                  <a:schemeClr val="dk2"/>
                </a:solidFill>
                <a:latin typeface="Avenir"/>
                <a:sym typeface="Avenir"/>
              </a:rPr>
              <a:t>stay-times</a:t>
            </a:r>
            <a:endParaRPr lang="en-US" sz="1500" b="0" i="0" u="none" strike="noStrike" cap="none" dirty="0">
              <a:solidFill>
                <a:schemeClr val="dk2"/>
              </a:solidFill>
              <a:latin typeface="Avenir"/>
              <a:ea typeface="Arial"/>
              <a:cs typeface="Arial"/>
              <a:sym typeface="Avenir"/>
            </a:endParaRPr>
          </a:p>
          <a:p>
            <a:pPr marR="0" lvl="0" algn="l" rtl="0">
              <a:lnSpc>
                <a:spcPct val="139733"/>
              </a:lnSpc>
              <a:spcBef>
                <a:spcPts val="0"/>
              </a:spcBef>
              <a:spcAft>
                <a:spcPts val="0"/>
              </a:spcAft>
              <a:buClr>
                <a:srgbClr val="000000"/>
              </a:buClr>
              <a:buSzPts val="1500"/>
            </a:pPr>
            <a:endParaRPr lang="en-US" sz="1500" dirty="0">
              <a:solidFill>
                <a:schemeClr val="dk2"/>
              </a:solidFill>
              <a:latin typeface="Avenir"/>
              <a:sym typeface="Avenir"/>
            </a:endParaRPr>
          </a:p>
          <a:p>
            <a:pPr marR="0" lvl="0" algn="l" rtl="0">
              <a:lnSpc>
                <a:spcPct val="139733"/>
              </a:lnSpc>
              <a:spcBef>
                <a:spcPts val="0"/>
              </a:spcBef>
              <a:spcAft>
                <a:spcPts val="0"/>
              </a:spcAft>
              <a:buClr>
                <a:srgbClr val="000000"/>
              </a:buClr>
              <a:buSzPts val="1500"/>
            </a:pPr>
            <a:r>
              <a:rPr lang="en-US" sz="1500" dirty="0">
                <a:solidFill>
                  <a:schemeClr val="dk2"/>
                </a:solidFill>
                <a:latin typeface="Avenir"/>
                <a:sym typeface="Avenir"/>
              </a:rPr>
              <a:t>Cluster </a:t>
            </a:r>
            <a:r>
              <a:rPr lang="en-US" sz="1500" b="1" dirty="0">
                <a:solidFill>
                  <a:schemeClr val="dk2"/>
                </a:solidFill>
                <a:latin typeface="Avenir"/>
                <a:sym typeface="Avenir"/>
              </a:rPr>
              <a:t>5</a:t>
            </a:r>
            <a:r>
              <a:rPr lang="en-US" sz="1500" dirty="0">
                <a:solidFill>
                  <a:schemeClr val="dk2"/>
                </a:solidFill>
                <a:latin typeface="Avenir"/>
                <a:sym typeface="Avenir"/>
              </a:rPr>
              <a:t>: No stay-times because no information on claims</a:t>
            </a:r>
            <a:endParaRPr lang="en-US" sz="1500" b="1" i="1" u="none" strike="noStrike" cap="none" dirty="0">
              <a:solidFill>
                <a:schemeClr val="dk2"/>
              </a:solidFill>
              <a:latin typeface="Avenir"/>
              <a:ea typeface="Arial"/>
              <a:cs typeface="Arial"/>
              <a:sym typeface="Avenir"/>
            </a:endParaRPr>
          </a:p>
        </p:txBody>
      </p:sp>
    </p:spTree>
    <p:extLst>
      <p:ext uri="{BB962C8B-B14F-4D97-AF65-F5344CB8AC3E}">
        <p14:creationId xmlns:p14="http://schemas.microsoft.com/office/powerpoint/2010/main" val="661410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C6A9E9-F182-9C48-946B-AAD88D61EE91}"/>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9834" name="think-cell Slide" r:id="rId5" imgW="7772400" imgH="10058400" progId="TCLayout.ActiveDocument.1">
                  <p:embed/>
                </p:oleObj>
              </mc:Choice>
              <mc:Fallback>
                <p:oleObj name="think-cell Slide" r:id="rId5" imgW="7772400" imgH="10058400" progId="TCLayout.ActiveDocument.1">
                  <p:embed/>
                  <p:pic>
                    <p:nvPicPr>
                      <p:cNvPr id="2" name="Object 1" hidden="1">
                        <a:extLst>
                          <a:ext uri="{FF2B5EF4-FFF2-40B4-BE49-F238E27FC236}">
                            <a16:creationId xmlns:a16="http://schemas.microsoft.com/office/drawing/2014/main" id="{DAC6A9E9-F182-9C48-946B-AAD88D61EE91}"/>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sym typeface="Avenir"/>
              </a:rPr>
              <a:t>SAXENDA PRESCRIBER TIERS</a:t>
            </a:r>
            <a:endParaRPr dirty="0"/>
          </a:p>
        </p:txBody>
      </p:sp>
      <p:pic>
        <p:nvPicPr>
          <p:cNvPr id="943" name="Google Shape;943;p46" descr="Related image"/>
          <p:cNvPicPr preferRelativeResize="0"/>
          <p:nvPr/>
        </p:nvPicPr>
        <p:blipFill rotWithShape="1">
          <a:blip r:embed="rId7">
            <a:alphaModFix/>
          </a:blip>
          <a:srcRect l="13545" r="13038" b="5988"/>
          <a:stretch/>
        </p:blipFill>
        <p:spPr>
          <a:xfrm>
            <a:off x="10836763" y="192659"/>
            <a:ext cx="732711" cy="491023"/>
          </a:xfrm>
          <a:prstGeom prst="rect">
            <a:avLst/>
          </a:prstGeom>
          <a:noFill/>
          <a:ln>
            <a:noFill/>
          </a:ln>
        </p:spPr>
      </p:pic>
      <p:grpSp>
        <p:nvGrpSpPr>
          <p:cNvPr id="4" name="Group 3">
            <a:extLst>
              <a:ext uri="{FF2B5EF4-FFF2-40B4-BE49-F238E27FC236}">
                <a16:creationId xmlns:a16="http://schemas.microsoft.com/office/drawing/2014/main" id="{3503AC3F-EE31-454A-8E0C-4165B8C7AB24}"/>
              </a:ext>
            </a:extLst>
          </p:cNvPr>
          <p:cNvGrpSpPr/>
          <p:nvPr/>
        </p:nvGrpSpPr>
        <p:grpSpPr>
          <a:xfrm>
            <a:off x="7959053" y="1298101"/>
            <a:ext cx="3274994" cy="5058248"/>
            <a:chOff x="8081303" y="1298101"/>
            <a:chExt cx="3274994" cy="5058248"/>
          </a:xfrm>
        </p:grpSpPr>
        <p:sp>
          <p:nvSpPr>
            <p:cNvPr id="12" name="Google Shape;593;g721cabf459_1_75">
              <a:extLst>
                <a:ext uri="{FF2B5EF4-FFF2-40B4-BE49-F238E27FC236}">
                  <a16:creationId xmlns:a16="http://schemas.microsoft.com/office/drawing/2014/main" id="{3CB4B1E7-A0F9-6544-AF99-7CA2D808D498}"/>
                </a:ext>
              </a:extLst>
            </p:cNvPr>
            <p:cNvSpPr/>
            <p:nvPr/>
          </p:nvSpPr>
          <p:spPr>
            <a:xfrm>
              <a:off x="8081303" y="1298101"/>
              <a:ext cx="3274994" cy="5058248"/>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F4F4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10" name="Google Shape;594;g721cabf459_1_75">
              <a:extLst>
                <a:ext uri="{FF2B5EF4-FFF2-40B4-BE49-F238E27FC236}">
                  <a16:creationId xmlns:a16="http://schemas.microsoft.com/office/drawing/2014/main" id="{3FE792F5-B81E-8F40-A51A-97110339F125}"/>
                </a:ext>
              </a:extLst>
            </p:cNvPr>
            <p:cNvSpPr txBox="1"/>
            <p:nvPr/>
          </p:nvSpPr>
          <p:spPr>
            <a:xfrm>
              <a:off x="8261404" y="1473893"/>
              <a:ext cx="2912013" cy="4657437"/>
            </a:xfrm>
            <a:prstGeom prst="rect">
              <a:avLst/>
            </a:prstGeom>
            <a:noFill/>
            <a:ln>
              <a:noFill/>
            </a:ln>
          </p:spPr>
          <p:txBody>
            <a:bodyPr spcFirstLastPara="1" wrap="square" lIns="0" tIns="0" rIns="0" bIns="0" anchor="t" anchorCtr="0">
              <a:noAutofit/>
            </a:bodyPr>
            <a:lstStyle/>
            <a:p>
              <a:pPr marL="285750" indent="-285750">
                <a:lnSpc>
                  <a:spcPct val="139733"/>
                </a:lnSpc>
                <a:buSzPts val="1500"/>
                <a:buFont typeface="Arial" panose="020B0604020202020204" pitchFamily="34" charset="0"/>
                <a:buChar char="•"/>
              </a:pPr>
              <a:r>
                <a:rPr lang="en-US" sz="1500" b="1" i="1" dirty="0">
                  <a:solidFill>
                    <a:schemeClr val="dk2"/>
                  </a:solidFill>
                  <a:latin typeface="Avenir"/>
                  <a:sym typeface="Avenir"/>
                </a:rPr>
                <a:t>Tier 3</a:t>
              </a:r>
              <a:r>
                <a:rPr lang="en-US" sz="1500" dirty="0">
                  <a:solidFill>
                    <a:schemeClr val="dk2"/>
                  </a:solidFill>
                  <a:latin typeface="Avenir"/>
                  <a:sym typeface="Avenir"/>
                </a:rPr>
                <a:t> prescribers dominate the prescribers in the LAAD database</a:t>
              </a:r>
            </a:p>
            <a:p>
              <a:pPr>
                <a:lnSpc>
                  <a:spcPct val="139733"/>
                </a:lnSpc>
                <a:buSzPts val="1500"/>
              </a:pPr>
              <a:endParaRPr lang="en-US" sz="1500" dirty="0">
                <a:solidFill>
                  <a:schemeClr val="dk2"/>
                </a:solidFill>
                <a:latin typeface="Avenir"/>
                <a:sym typeface="Avenir"/>
              </a:endParaRPr>
            </a:p>
            <a:p>
              <a:pPr>
                <a:lnSpc>
                  <a:spcPct val="139733"/>
                </a:lnSpc>
                <a:buSzPts val="1500"/>
              </a:pPr>
              <a:r>
                <a:rPr lang="en-US" sz="1500" dirty="0">
                  <a:solidFill>
                    <a:schemeClr val="dk2"/>
                  </a:solidFill>
                  <a:latin typeface="Avenir"/>
                  <a:sym typeface="Avenir"/>
                </a:rPr>
                <a:t>Cluster </a:t>
              </a:r>
              <a:r>
                <a:rPr lang="en-US" sz="1500" b="1" dirty="0">
                  <a:solidFill>
                    <a:schemeClr val="dk2"/>
                  </a:solidFill>
                  <a:latin typeface="Avenir"/>
                  <a:sym typeface="Avenir"/>
                </a:rPr>
                <a:t>1</a:t>
              </a:r>
              <a:r>
                <a:rPr lang="en-US" sz="1500" dirty="0">
                  <a:solidFill>
                    <a:schemeClr val="dk2"/>
                  </a:solidFill>
                  <a:latin typeface="Avenir"/>
                  <a:sym typeface="Avenir"/>
                </a:rPr>
                <a:t>: </a:t>
              </a:r>
            </a:p>
            <a:p>
              <a:pPr marL="285750" indent="-285750">
                <a:lnSpc>
                  <a:spcPct val="139733"/>
                </a:lnSpc>
                <a:buSzPts val="1500"/>
                <a:buFont typeface="Arial" panose="020B0604020202020204" pitchFamily="34" charset="0"/>
                <a:buChar char="•"/>
              </a:pPr>
              <a:r>
                <a:rPr lang="en-US" sz="1500" dirty="0">
                  <a:solidFill>
                    <a:schemeClr val="dk2"/>
                  </a:solidFill>
                  <a:latin typeface="Avenir"/>
                  <a:sym typeface="Avenir"/>
                </a:rPr>
                <a:t>Highest percentage of </a:t>
              </a:r>
              <a:r>
                <a:rPr lang="en-US" sz="1500" b="1" i="1" dirty="0">
                  <a:solidFill>
                    <a:schemeClr val="dk2"/>
                  </a:solidFill>
                  <a:latin typeface="Avenir"/>
                  <a:sym typeface="Avenir"/>
                </a:rPr>
                <a:t>Tier 1 </a:t>
              </a:r>
              <a:r>
                <a:rPr lang="en-US" sz="1500" dirty="0">
                  <a:solidFill>
                    <a:schemeClr val="dk2"/>
                  </a:solidFill>
                  <a:latin typeface="Avenir"/>
                  <a:sym typeface="Avenir"/>
                </a:rPr>
                <a:t>and </a:t>
              </a:r>
              <a:r>
                <a:rPr lang="en-US" sz="1500" b="1" i="1" dirty="0">
                  <a:solidFill>
                    <a:schemeClr val="dk2"/>
                  </a:solidFill>
                  <a:latin typeface="Avenir"/>
                  <a:sym typeface="Avenir"/>
                </a:rPr>
                <a:t>Tier 2</a:t>
              </a:r>
              <a:r>
                <a:rPr lang="en-US" sz="1500" dirty="0">
                  <a:solidFill>
                    <a:schemeClr val="dk2"/>
                  </a:solidFill>
                  <a:latin typeface="Avenir"/>
                  <a:sym typeface="Avenir"/>
                </a:rPr>
                <a:t> prescribers but still lower than Tier 3</a:t>
              </a:r>
            </a:p>
            <a:p>
              <a:pPr marR="0" lvl="0" algn="l" rtl="0">
                <a:lnSpc>
                  <a:spcPct val="139733"/>
                </a:lnSpc>
                <a:spcBef>
                  <a:spcPts val="0"/>
                </a:spcBef>
                <a:spcAft>
                  <a:spcPts val="0"/>
                </a:spcAft>
                <a:buClr>
                  <a:srgbClr val="000000"/>
                </a:buClr>
                <a:buSzPts val="1500"/>
              </a:pPr>
              <a:endParaRPr lang="en-US" sz="1500" dirty="0">
                <a:solidFill>
                  <a:schemeClr val="dk2"/>
                </a:solidFill>
                <a:latin typeface="Avenir"/>
                <a:sym typeface="Avenir"/>
              </a:endParaRPr>
            </a:p>
            <a:p>
              <a:pPr marR="0" lvl="0" algn="l" rtl="0">
                <a:lnSpc>
                  <a:spcPct val="139733"/>
                </a:lnSpc>
                <a:spcBef>
                  <a:spcPts val="0"/>
                </a:spcBef>
                <a:spcAft>
                  <a:spcPts val="0"/>
                </a:spcAft>
                <a:buClr>
                  <a:srgbClr val="000000"/>
                </a:buClr>
                <a:buSzPts val="1500"/>
              </a:pPr>
              <a:r>
                <a:rPr lang="en-US" sz="1500" b="0" i="0" dirty="0">
                  <a:solidFill>
                    <a:schemeClr val="dk2"/>
                  </a:solidFill>
                  <a:latin typeface="Avenir"/>
                  <a:sym typeface="Avenir"/>
                </a:rPr>
                <a:t>Cluster </a:t>
              </a:r>
              <a:r>
                <a:rPr lang="en-US" sz="1500" b="1" i="0" dirty="0">
                  <a:solidFill>
                    <a:schemeClr val="dk2"/>
                  </a:solidFill>
                  <a:latin typeface="Avenir"/>
                  <a:sym typeface="Avenir"/>
                </a:rPr>
                <a:t>4</a:t>
              </a:r>
              <a:r>
                <a:rPr lang="en-US" sz="1500" b="0" i="0" dirty="0">
                  <a:solidFill>
                    <a:schemeClr val="dk2"/>
                  </a:solidFill>
                  <a:latin typeface="Avenir"/>
                  <a:sym typeface="Avenir"/>
                </a:rPr>
                <a:t>: </a:t>
              </a:r>
            </a:p>
            <a:p>
              <a:pPr marL="285750" marR="0" lvl="0" indent="-285750" algn="l" rtl="0">
                <a:lnSpc>
                  <a:spcPct val="139733"/>
                </a:lnSpc>
                <a:spcBef>
                  <a:spcPts val="0"/>
                </a:spcBef>
                <a:spcAft>
                  <a:spcPts val="0"/>
                </a:spcAft>
                <a:buClr>
                  <a:srgbClr val="000000"/>
                </a:buClr>
                <a:buSzPts val="1500"/>
                <a:buFont typeface="Arial" panose="020B0604020202020204" pitchFamily="34" charset="0"/>
                <a:buChar char="•"/>
              </a:pPr>
              <a:r>
                <a:rPr lang="en-US" sz="1500" b="0" i="0" dirty="0">
                  <a:solidFill>
                    <a:schemeClr val="dk2"/>
                  </a:solidFill>
                  <a:latin typeface="Avenir"/>
                  <a:sym typeface="Avenir"/>
                </a:rPr>
                <a:t>Highest percentage of </a:t>
              </a:r>
              <a:r>
                <a:rPr lang="en-US" sz="1500" b="1" i="1" dirty="0">
                  <a:solidFill>
                    <a:schemeClr val="dk2"/>
                  </a:solidFill>
                  <a:latin typeface="Avenir"/>
                  <a:sym typeface="Avenir"/>
                </a:rPr>
                <a:t>Tier 3</a:t>
              </a:r>
              <a:r>
                <a:rPr lang="en-US" sz="1500" b="0" i="0" dirty="0">
                  <a:solidFill>
                    <a:schemeClr val="dk2"/>
                  </a:solidFill>
                  <a:latin typeface="Avenir"/>
                  <a:sym typeface="Avenir"/>
                </a:rPr>
                <a:t> and second lowest percentage of </a:t>
              </a:r>
              <a:r>
                <a:rPr lang="en-US" sz="1500" b="1" i="1" dirty="0">
                  <a:solidFill>
                    <a:schemeClr val="dk2"/>
                  </a:solidFill>
                  <a:latin typeface="Avenir"/>
                  <a:sym typeface="Avenir"/>
                </a:rPr>
                <a:t>Tier 1</a:t>
              </a:r>
              <a:r>
                <a:rPr lang="en-US" sz="1500" b="0" i="0" dirty="0">
                  <a:solidFill>
                    <a:schemeClr val="dk2"/>
                  </a:solidFill>
                  <a:latin typeface="Avenir"/>
                  <a:sym typeface="Avenir"/>
                </a:rPr>
                <a:t> and </a:t>
              </a:r>
              <a:r>
                <a:rPr lang="en-US" sz="1500" b="1" i="1" dirty="0">
                  <a:solidFill>
                    <a:schemeClr val="dk2"/>
                  </a:solidFill>
                  <a:latin typeface="Avenir"/>
                  <a:sym typeface="Avenir"/>
                </a:rPr>
                <a:t>Tier 2</a:t>
              </a:r>
              <a:r>
                <a:rPr lang="en-US" sz="1500" b="0" i="0" dirty="0">
                  <a:solidFill>
                    <a:schemeClr val="dk2"/>
                  </a:solidFill>
                  <a:latin typeface="Avenir"/>
                  <a:sym typeface="Avenir"/>
                </a:rPr>
                <a:t> prescribers</a:t>
              </a:r>
              <a:endParaRPr lang="en-US" sz="1500" dirty="0">
                <a:solidFill>
                  <a:schemeClr val="dk2"/>
                </a:solidFill>
                <a:latin typeface="Avenir"/>
                <a:sym typeface="Avenir"/>
              </a:endParaRPr>
            </a:p>
            <a:p>
              <a:pPr marL="285750" marR="0" lvl="0" indent="-285750" algn="l" rtl="0">
                <a:lnSpc>
                  <a:spcPct val="139733"/>
                </a:lnSpc>
                <a:spcBef>
                  <a:spcPts val="0"/>
                </a:spcBef>
                <a:spcAft>
                  <a:spcPts val="0"/>
                </a:spcAft>
                <a:buClr>
                  <a:srgbClr val="000000"/>
                </a:buClr>
                <a:buSzPts val="1500"/>
                <a:buFont typeface="Arial" panose="020B0604020202020204" pitchFamily="34" charset="0"/>
                <a:buChar char="•"/>
              </a:pPr>
              <a:endParaRPr lang="en-US" sz="1500" b="1" i="1" u="none" strike="noStrike" cap="none" dirty="0">
                <a:solidFill>
                  <a:schemeClr val="dk2"/>
                </a:solidFill>
                <a:latin typeface="Avenir"/>
                <a:ea typeface="Arial"/>
                <a:cs typeface="Arial"/>
                <a:sym typeface="Avenir"/>
              </a:endParaRPr>
            </a:p>
            <a:p>
              <a:pPr marL="285750" marR="0" lvl="0" indent="-285750" algn="l" rtl="0">
                <a:lnSpc>
                  <a:spcPct val="139733"/>
                </a:lnSpc>
                <a:spcBef>
                  <a:spcPts val="0"/>
                </a:spcBef>
                <a:spcAft>
                  <a:spcPts val="0"/>
                </a:spcAft>
                <a:buClr>
                  <a:srgbClr val="000000"/>
                </a:buClr>
                <a:buSzPts val="1500"/>
                <a:buFont typeface="Arial" panose="020B0604020202020204" pitchFamily="34" charset="0"/>
                <a:buChar char="•"/>
              </a:pPr>
              <a:endParaRPr sz="1400" b="0" i="0" u="none" strike="noStrike" cap="none" dirty="0">
                <a:solidFill>
                  <a:srgbClr val="000000"/>
                </a:solidFill>
                <a:latin typeface="Arial"/>
                <a:ea typeface="Arial"/>
                <a:cs typeface="Arial"/>
                <a:sym typeface="Arial"/>
              </a:endParaRPr>
            </a:p>
          </p:txBody>
        </p:sp>
      </p:grpSp>
      <p:grpSp>
        <p:nvGrpSpPr>
          <p:cNvPr id="3" name="Group 2">
            <a:extLst>
              <a:ext uri="{FF2B5EF4-FFF2-40B4-BE49-F238E27FC236}">
                <a16:creationId xmlns:a16="http://schemas.microsoft.com/office/drawing/2014/main" id="{6614995A-8EC8-8847-8ACD-591D6600A474}"/>
              </a:ext>
            </a:extLst>
          </p:cNvPr>
          <p:cNvGrpSpPr/>
          <p:nvPr/>
        </p:nvGrpSpPr>
        <p:grpSpPr>
          <a:xfrm>
            <a:off x="1003183" y="812164"/>
            <a:ext cx="6756400" cy="5882005"/>
            <a:chOff x="1322124" y="839469"/>
            <a:chExt cx="6756400" cy="5882005"/>
          </a:xfrm>
        </p:grpSpPr>
        <p:pic>
          <p:nvPicPr>
            <p:cNvPr id="5" name="Picture 4" descr="A picture containing game&#10;&#10;Description automatically generated">
              <a:extLst>
                <a:ext uri="{FF2B5EF4-FFF2-40B4-BE49-F238E27FC236}">
                  <a16:creationId xmlns:a16="http://schemas.microsoft.com/office/drawing/2014/main" id="{F6379DFF-9F09-1B44-B7E1-930F45E065E9}"/>
                </a:ext>
              </a:extLst>
            </p:cNvPr>
            <p:cNvPicPr>
              <a:picLocks noChangeAspect="1"/>
            </p:cNvPicPr>
            <p:nvPr/>
          </p:nvPicPr>
          <p:blipFill>
            <a:blip r:embed="rId8"/>
            <a:stretch>
              <a:fillRect/>
            </a:stretch>
          </p:blipFill>
          <p:spPr>
            <a:xfrm>
              <a:off x="1322124" y="839469"/>
              <a:ext cx="6756400" cy="5854700"/>
            </a:xfrm>
            <a:prstGeom prst="rect">
              <a:avLst/>
            </a:prstGeom>
          </p:spPr>
        </p:pic>
        <p:sp>
          <p:nvSpPr>
            <p:cNvPr id="14" name="TextBox 13">
              <a:extLst>
                <a:ext uri="{FF2B5EF4-FFF2-40B4-BE49-F238E27FC236}">
                  <a16:creationId xmlns:a16="http://schemas.microsoft.com/office/drawing/2014/main" id="{512AC042-6D84-D44A-8020-3FA4F9709BE3}"/>
                </a:ext>
              </a:extLst>
            </p:cNvPr>
            <p:cNvSpPr txBox="1"/>
            <p:nvPr/>
          </p:nvSpPr>
          <p:spPr>
            <a:xfrm>
              <a:off x="1835677" y="6459864"/>
              <a:ext cx="977604" cy="261610"/>
            </a:xfrm>
            <a:prstGeom prst="rect">
              <a:avLst/>
            </a:prstGeom>
            <a:noFill/>
          </p:spPr>
          <p:txBody>
            <a:bodyPr wrap="square" rtlCol="0">
              <a:spAutoFit/>
            </a:bodyPr>
            <a:lstStyle/>
            <a:p>
              <a:r>
                <a:rPr lang="en-US" sz="1100" dirty="0">
                  <a:latin typeface="Avenir Book" panose="02000503020000020003" pitchFamily="2" charset="0"/>
                </a:rPr>
                <a:t>High Priority</a:t>
              </a:r>
            </a:p>
          </p:txBody>
        </p:sp>
        <p:sp>
          <p:nvSpPr>
            <p:cNvPr id="15" name="TextBox 14">
              <a:extLst>
                <a:ext uri="{FF2B5EF4-FFF2-40B4-BE49-F238E27FC236}">
                  <a16:creationId xmlns:a16="http://schemas.microsoft.com/office/drawing/2014/main" id="{B7E79AF4-98C4-EE4B-96F7-0511C0224E70}"/>
                </a:ext>
              </a:extLst>
            </p:cNvPr>
            <p:cNvSpPr txBox="1"/>
            <p:nvPr/>
          </p:nvSpPr>
          <p:spPr>
            <a:xfrm>
              <a:off x="4951818" y="6459864"/>
              <a:ext cx="977604" cy="261610"/>
            </a:xfrm>
            <a:prstGeom prst="rect">
              <a:avLst/>
            </a:prstGeom>
            <a:noFill/>
          </p:spPr>
          <p:txBody>
            <a:bodyPr wrap="square" rtlCol="0">
              <a:spAutoFit/>
            </a:bodyPr>
            <a:lstStyle/>
            <a:p>
              <a:r>
                <a:rPr lang="en-US" sz="1100" dirty="0">
                  <a:latin typeface="Avenir Book" panose="02000503020000020003" pitchFamily="2" charset="0"/>
                </a:rPr>
                <a:t>Low Priority</a:t>
              </a:r>
            </a:p>
          </p:txBody>
        </p:sp>
        <p:sp>
          <p:nvSpPr>
            <p:cNvPr id="16" name="TextBox 15">
              <a:extLst>
                <a:ext uri="{FF2B5EF4-FFF2-40B4-BE49-F238E27FC236}">
                  <a16:creationId xmlns:a16="http://schemas.microsoft.com/office/drawing/2014/main" id="{977C5A76-97C7-3D44-B4C1-4244BF662DF4}"/>
                </a:ext>
              </a:extLst>
            </p:cNvPr>
            <p:cNvSpPr txBox="1"/>
            <p:nvPr/>
          </p:nvSpPr>
          <p:spPr>
            <a:xfrm>
              <a:off x="5929422" y="6459864"/>
              <a:ext cx="1297302" cy="261610"/>
            </a:xfrm>
            <a:prstGeom prst="rect">
              <a:avLst/>
            </a:prstGeom>
            <a:noFill/>
          </p:spPr>
          <p:txBody>
            <a:bodyPr wrap="square" rtlCol="0">
              <a:spAutoFit/>
            </a:bodyPr>
            <a:lstStyle/>
            <a:p>
              <a:r>
                <a:rPr lang="en-US" sz="1100" dirty="0">
                  <a:latin typeface="Avenir Book" panose="02000503020000020003" pitchFamily="2" charset="0"/>
                </a:rPr>
                <a:t>Separate Group</a:t>
              </a:r>
            </a:p>
          </p:txBody>
        </p:sp>
      </p:grpSp>
      <p:sp>
        <p:nvSpPr>
          <p:cNvPr id="6" name="Rectangle 5">
            <a:extLst>
              <a:ext uri="{FF2B5EF4-FFF2-40B4-BE49-F238E27FC236}">
                <a16:creationId xmlns:a16="http://schemas.microsoft.com/office/drawing/2014/main" id="{FB19AD7C-9F07-8145-8DAE-24A4EEC0AC42}"/>
              </a:ext>
            </a:extLst>
          </p:cNvPr>
          <p:cNvSpPr/>
          <p:nvPr/>
        </p:nvSpPr>
        <p:spPr>
          <a:xfrm>
            <a:off x="3522689" y="6417569"/>
            <a:ext cx="1110188" cy="234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020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ea typeface="Avenir"/>
                <a:cs typeface="Avenir"/>
                <a:sym typeface="Avenir"/>
              </a:rPr>
              <a:t>AGENDA</a:t>
            </a:r>
            <a:endParaRPr dirty="0"/>
          </a:p>
        </p:txBody>
      </p:sp>
      <p:sp>
        <p:nvSpPr>
          <p:cNvPr id="386" name="Google Shape;386;p2"/>
          <p:cNvSpPr/>
          <p:nvPr/>
        </p:nvSpPr>
        <p:spPr>
          <a:xfrm>
            <a:off x="2317899" y="1457946"/>
            <a:ext cx="8920716" cy="764259"/>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A0030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Calibri"/>
                <a:ea typeface="Calibri"/>
                <a:cs typeface="Calibri"/>
                <a:sym typeface="Calibri"/>
              </a:rPr>
              <a:t>     </a:t>
            </a:r>
            <a:r>
              <a:rPr lang="en-US" sz="2400" b="0" i="0" u="none" strike="noStrike" cap="none">
                <a:solidFill>
                  <a:schemeClr val="lt1"/>
                </a:solidFill>
                <a:latin typeface="Avenir"/>
                <a:ea typeface="Avenir"/>
                <a:cs typeface="Avenir"/>
                <a:sym typeface="Avenir"/>
              </a:rPr>
              <a:t>PATIENT RELATIONAL DATABASE </a:t>
            </a:r>
            <a:endParaRPr sz="2400" b="0" i="0" u="none" strike="noStrike" cap="none">
              <a:solidFill>
                <a:schemeClr val="lt1"/>
              </a:solidFill>
              <a:latin typeface="Avenir"/>
              <a:ea typeface="Avenir"/>
              <a:cs typeface="Avenir"/>
              <a:sym typeface="Avenir"/>
            </a:endParaRPr>
          </a:p>
        </p:txBody>
      </p:sp>
      <p:sp>
        <p:nvSpPr>
          <p:cNvPr id="387" name="Google Shape;387;p2"/>
          <p:cNvSpPr/>
          <p:nvPr/>
        </p:nvSpPr>
        <p:spPr>
          <a:xfrm>
            <a:off x="607723" y="1471408"/>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A00305"/>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chemeClr val="lt1"/>
                </a:solidFill>
                <a:latin typeface="Avenir"/>
                <a:ea typeface="Avenir"/>
                <a:cs typeface="Avenir"/>
                <a:sym typeface="Avenir"/>
              </a:rPr>
              <a:t>1</a:t>
            </a:r>
            <a:endParaRPr sz="2800" b="0" i="0" u="none" strike="noStrike" cap="none">
              <a:solidFill>
                <a:schemeClr val="lt1"/>
              </a:solidFill>
              <a:latin typeface="Avenir"/>
              <a:ea typeface="Avenir"/>
              <a:cs typeface="Avenir"/>
              <a:sym typeface="Avenir"/>
            </a:endParaRPr>
          </a:p>
        </p:txBody>
      </p:sp>
      <p:sp>
        <p:nvSpPr>
          <p:cNvPr id="388" name="Google Shape;388;p2"/>
          <p:cNvSpPr/>
          <p:nvPr/>
        </p:nvSpPr>
        <p:spPr>
          <a:xfrm>
            <a:off x="2327565" y="3720268"/>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2"/>
                </a:solidFill>
                <a:latin typeface="Avenir"/>
                <a:ea typeface="Avenir"/>
                <a:cs typeface="Avenir"/>
                <a:sym typeface="Avenir"/>
              </a:rPr>
              <a:t>    MODEL OUTPUT</a:t>
            </a:r>
            <a:endParaRPr sz="2800" b="0" i="0" u="none" strike="noStrike" cap="none" dirty="0">
              <a:solidFill>
                <a:schemeClr val="dk2"/>
              </a:solidFill>
              <a:latin typeface="Avenir"/>
              <a:ea typeface="Avenir"/>
              <a:cs typeface="Avenir"/>
              <a:sym typeface="Avenir"/>
            </a:endParaRPr>
          </a:p>
        </p:txBody>
      </p:sp>
      <p:sp>
        <p:nvSpPr>
          <p:cNvPr id="389" name="Google Shape;389;p2"/>
          <p:cNvSpPr/>
          <p:nvPr/>
        </p:nvSpPr>
        <p:spPr>
          <a:xfrm>
            <a:off x="607723" y="2589145"/>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chemeClr val="dk2"/>
                </a:solidFill>
                <a:latin typeface="Avenir"/>
                <a:ea typeface="Avenir"/>
                <a:cs typeface="Avenir"/>
                <a:sym typeface="Avenir"/>
              </a:rPr>
              <a:t>2</a:t>
            </a:r>
            <a:endParaRPr sz="2800" b="0" i="0" u="none" strike="noStrike" cap="none">
              <a:solidFill>
                <a:schemeClr val="dk2"/>
              </a:solidFill>
              <a:latin typeface="Avenir"/>
              <a:ea typeface="Avenir"/>
              <a:cs typeface="Avenir"/>
              <a:sym typeface="Avenir"/>
            </a:endParaRPr>
          </a:p>
        </p:txBody>
      </p:sp>
      <p:sp>
        <p:nvSpPr>
          <p:cNvPr id="390" name="Google Shape;390;p2"/>
          <p:cNvSpPr/>
          <p:nvPr/>
        </p:nvSpPr>
        <p:spPr>
          <a:xfrm>
            <a:off x="2327565" y="2589145"/>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2"/>
                </a:solidFill>
                <a:latin typeface="Avenir"/>
                <a:ea typeface="Avenir"/>
                <a:cs typeface="Avenir"/>
                <a:sym typeface="Avenir"/>
              </a:rPr>
              <a:t>    INSIGHTS AND VISUALIZATIONS</a:t>
            </a:r>
            <a:endParaRPr sz="2800" b="0" i="0" u="none" strike="noStrike" cap="none" dirty="0">
              <a:solidFill>
                <a:schemeClr val="dk2"/>
              </a:solidFill>
              <a:latin typeface="Avenir"/>
              <a:ea typeface="Avenir"/>
              <a:cs typeface="Avenir"/>
              <a:sym typeface="Avenir"/>
            </a:endParaRPr>
          </a:p>
        </p:txBody>
      </p:sp>
      <p:sp>
        <p:nvSpPr>
          <p:cNvPr id="391" name="Google Shape;391;p2"/>
          <p:cNvSpPr/>
          <p:nvPr/>
        </p:nvSpPr>
        <p:spPr>
          <a:xfrm>
            <a:off x="607735" y="3720269"/>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chemeClr val="dk2"/>
                </a:solidFill>
                <a:latin typeface="Avenir"/>
                <a:ea typeface="Avenir"/>
                <a:cs typeface="Avenir"/>
                <a:sym typeface="Avenir"/>
              </a:rPr>
              <a:t>3</a:t>
            </a:r>
            <a:endParaRPr sz="2800" b="0" i="0" u="none" strike="noStrike" cap="none">
              <a:solidFill>
                <a:schemeClr val="dk2"/>
              </a:solidFill>
              <a:latin typeface="Avenir"/>
              <a:ea typeface="Avenir"/>
              <a:cs typeface="Avenir"/>
              <a:sym typeface="Avenir"/>
            </a:endParaRPr>
          </a:p>
        </p:txBody>
      </p:sp>
      <p:sp>
        <p:nvSpPr>
          <p:cNvPr id="393" name="Google Shape;393;p2"/>
          <p:cNvSpPr/>
          <p:nvPr/>
        </p:nvSpPr>
        <p:spPr>
          <a:xfrm>
            <a:off x="2317911" y="4851407"/>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2"/>
                </a:solidFill>
                <a:latin typeface="Avenir"/>
                <a:ea typeface="Avenir"/>
                <a:cs typeface="Avenir"/>
                <a:sym typeface="Avenir"/>
              </a:rPr>
              <a:t>    RECOMMENDATIONS</a:t>
            </a:r>
            <a:endParaRPr sz="2800" b="0" i="0" u="none" strike="noStrike" cap="none" dirty="0">
              <a:solidFill>
                <a:schemeClr val="dk2"/>
              </a:solidFill>
              <a:latin typeface="Avenir"/>
              <a:ea typeface="Avenir"/>
              <a:cs typeface="Avenir"/>
              <a:sym typeface="Avenir"/>
            </a:endParaRPr>
          </a:p>
        </p:txBody>
      </p:sp>
      <p:sp>
        <p:nvSpPr>
          <p:cNvPr id="394" name="Google Shape;394;p2"/>
          <p:cNvSpPr/>
          <p:nvPr/>
        </p:nvSpPr>
        <p:spPr>
          <a:xfrm>
            <a:off x="607735" y="4864869"/>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chemeClr val="dk2"/>
                </a:solidFill>
                <a:latin typeface="Avenir"/>
                <a:ea typeface="Avenir"/>
                <a:cs typeface="Avenir"/>
                <a:sym typeface="Avenir"/>
              </a:rPr>
              <a:t>4</a:t>
            </a:r>
            <a:endParaRPr sz="2800" b="0" i="0" u="none" strike="noStrike" cap="none">
              <a:solidFill>
                <a:schemeClr val="dk2"/>
              </a:solidFill>
              <a:latin typeface="Avenir"/>
              <a:ea typeface="Avenir"/>
              <a:cs typeface="Avenir"/>
              <a:sym typeface="Avenir"/>
            </a:endParaRPr>
          </a:p>
        </p:txBody>
      </p:sp>
      <p:pic>
        <p:nvPicPr>
          <p:cNvPr id="395" name="Google Shape;395;p2" descr="Related image"/>
          <p:cNvPicPr preferRelativeResize="0"/>
          <p:nvPr/>
        </p:nvPicPr>
        <p:blipFill rotWithShape="1">
          <a:blip r:embed="rId3">
            <a:alphaModFix/>
          </a:blip>
          <a:srcRect l="13545" r="13038" b="5988"/>
          <a:stretch/>
        </p:blipFill>
        <p:spPr>
          <a:xfrm>
            <a:off x="10836763" y="192659"/>
            <a:ext cx="732711" cy="49102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C6A9E9-F182-9C48-946B-AAD88D61EE91}"/>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0858" name="think-cell Slide" r:id="rId5" imgW="7772400" imgH="10058400" progId="TCLayout.ActiveDocument.1">
                  <p:embed/>
                </p:oleObj>
              </mc:Choice>
              <mc:Fallback>
                <p:oleObj name="think-cell Slide" r:id="rId5" imgW="7772400" imgH="10058400" progId="TCLayout.ActiveDocument.1">
                  <p:embed/>
                  <p:pic>
                    <p:nvPicPr>
                      <p:cNvPr id="2" name="Object 1" hidden="1">
                        <a:extLst>
                          <a:ext uri="{FF2B5EF4-FFF2-40B4-BE49-F238E27FC236}">
                            <a16:creationId xmlns:a16="http://schemas.microsoft.com/office/drawing/2014/main" id="{DAC6A9E9-F182-9C48-946B-AAD88D61EE91}"/>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sym typeface="Avenir"/>
              </a:rPr>
              <a:t>EDUCATION LEVEL ACROSS CLUSTERS</a:t>
            </a:r>
            <a:endParaRPr dirty="0"/>
          </a:p>
        </p:txBody>
      </p:sp>
      <p:pic>
        <p:nvPicPr>
          <p:cNvPr id="943" name="Google Shape;943;p46" descr="Related image"/>
          <p:cNvPicPr preferRelativeResize="0"/>
          <p:nvPr/>
        </p:nvPicPr>
        <p:blipFill rotWithShape="1">
          <a:blip r:embed="rId7">
            <a:alphaModFix/>
          </a:blip>
          <a:srcRect l="13545" r="13038" b="5988"/>
          <a:stretch/>
        </p:blipFill>
        <p:spPr>
          <a:xfrm>
            <a:off x="10836763" y="192659"/>
            <a:ext cx="732711" cy="491023"/>
          </a:xfrm>
          <a:prstGeom prst="rect">
            <a:avLst/>
          </a:prstGeom>
          <a:noFill/>
          <a:ln>
            <a:noFill/>
          </a:ln>
        </p:spPr>
      </p:pic>
      <p:grpSp>
        <p:nvGrpSpPr>
          <p:cNvPr id="9" name="Group 8">
            <a:extLst>
              <a:ext uri="{FF2B5EF4-FFF2-40B4-BE49-F238E27FC236}">
                <a16:creationId xmlns:a16="http://schemas.microsoft.com/office/drawing/2014/main" id="{09DC82BF-C581-3C48-80D1-700FBC471DBC}"/>
              </a:ext>
            </a:extLst>
          </p:cNvPr>
          <p:cNvGrpSpPr/>
          <p:nvPr/>
        </p:nvGrpSpPr>
        <p:grpSpPr>
          <a:xfrm>
            <a:off x="483368" y="5588843"/>
            <a:ext cx="11225263" cy="450850"/>
            <a:chOff x="520954" y="5790189"/>
            <a:chExt cx="11225263" cy="450850"/>
          </a:xfrm>
        </p:grpSpPr>
        <p:sp>
          <p:nvSpPr>
            <p:cNvPr id="10" name="Google Shape;593;g721cabf459_1_75">
              <a:extLst>
                <a:ext uri="{FF2B5EF4-FFF2-40B4-BE49-F238E27FC236}">
                  <a16:creationId xmlns:a16="http://schemas.microsoft.com/office/drawing/2014/main" id="{F517FB5F-A609-6D4A-B333-514A8151534D}"/>
                </a:ext>
              </a:extLst>
            </p:cNvPr>
            <p:cNvSpPr/>
            <p:nvPr/>
          </p:nvSpPr>
          <p:spPr>
            <a:xfrm>
              <a:off x="520954" y="5790189"/>
              <a:ext cx="11225263" cy="450850"/>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F4F4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11" name="Google Shape;594;g721cabf459_1_75">
              <a:extLst>
                <a:ext uri="{FF2B5EF4-FFF2-40B4-BE49-F238E27FC236}">
                  <a16:creationId xmlns:a16="http://schemas.microsoft.com/office/drawing/2014/main" id="{463013A1-3607-9548-B6EB-A30297DFDD18}"/>
                </a:ext>
              </a:extLst>
            </p:cNvPr>
            <p:cNvSpPr txBox="1"/>
            <p:nvPr/>
          </p:nvSpPr>
          <p:spPr>
            <a:xfrm>
              <a:off x="1063733" y="5845052"/>
              <a:ext cx="10619700" cy="323100"/>
            </a:xfrm>
            <a:prstGeom prst="rect">
              <a:avLst/>
            </a:prstGeom>
            <a:noFill/>
            <a:ln>
              <a:noFill/>
            </a:ln>
          </p:spPr>
          <p:txBody>
            <a:bodyPr spcFirstLastPara="1" wrap="square" lIns="0" tIns="0" rIns="0" bIns="0" anchor="t" anchorCtr="0">
              <a:noAutofit/>
            </a:bodyPr>
            <a:lstStyle/>
            <a:p>
              <a:pPr>
                <a:lnSpc>
                  <a:spcPct val="139733"/>
                </a:lnSpc>
                <a:buSzPts val="1500"/>
              </a:pPr>
              <a:r>
                <a:rPr lang="en-US" dirty="0">
                  <a:latin typeface="Avenir Book" panose="02000503020000020003" pitchFamily="2" charset="0"/>
                </a:rPr>
                <a:t>Clusters 1 and 2 have the highest percentage of highly educated people and lowest percentage of lowly educated people</a:t>
              </a:r>
            </a:p>
            <a:p>
              <a:pPr marL="0" marR="0" lvl="0" indent="0" algn="l" rtl="0">
                <a:lnSpc>
                  <a:spcPct val="139733"/>
                </a:lnSpc>
                <a:spcBef>
                  <a:spcPts val="0"/>
                </a:spcBef>
                <a:spcAft>
                  <a:spcPts val="0"/>
                </a:spcAft>
                <a:buClr>
                  <a:srgbClr val="000000"/>
                </a:buClr>
                <a:buSzPts val="1500"/>
                <a:buFont typeface="Arial"/>
                <a:buNone/>
              </a:pPr>
              <a:endParaRPr lang="en-US" sz="1400" b="0" i="0" u="none" strike="noStrike" cap="none" dirty="0">
                <a:solidFill>
                  <a:srgbClr val="000000"/>
                </a:solidFill>
                <a:latin typeface="Avenir Book" panose="02000503020000020003" pitchFamily="2" charset="0"/>
                <a:sym typeface="Arial"/>
              </a:endParaRPr>
            </a:p>
          </p:txBody>
        </p:sp>
        <p:pic>
          <p:nvPicPr>
            <p:cNvPr id="12" name="Graphic 11" descr="Key">
              <a:extLst>
                <a:ext uri="{FF2B5EF4-FFF2-40B4-BE49-F238E27FC236}">
                  <a16:creationId xmlns:a16="http://schemas.microsoft.com/office/drawing/2014/main" id="{0A244E14-872A-C148-B009-6FBDA74E1C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606533" y="5810129"/>
              <a:ext cx="394416" cy="394416"/>
            </a:xfrm>
            <a:prstGeom prst="rect">
              <a:avLst/>
            </a:prstGeom>
          </p:spPr>
        </p:pic>
      </p:grpSp>
      <p:pic>
        <p:nvPicPr>
          <p:cNvPr id="3" name="Picture 2">
            <a:extLst>
              <a:ext uri="{FF2B5EF4-FFF2-40B4-BE49-F238E27FC236}">
                <a16:creationId xmlns:a16="http://schemas.microsoft.com/office/drawing/2014/main" id="{12245BA0-B8AC-5643-9897-1ADD6788218D}"/>
              </a:ext>
            </a:extLst>
          </p:cNvPr>
          <p:cNvPicPr>
            <a:picLocks noChangeAspect="1"/>
          </p:cNvPicPr>
          <p:nvPr/>
        </p:nvPicPr>
        <p:blipFill>
          <a:blip r:embed="rId10"/>
          <a:stretch>
            <a:fillRect/>
          </a:stretch>
        </p:blipFill>
        <p:spPr>
          <a:xfrm>
            <a:off x="190543" y="1356722"/>
            <a:ext cx="11518088" cy="3915465"/>
          </a:xfrm>
          <a:prstGeom prst="rect">
            <a:avLst/>
          </a:prstGeom>
        </p:spPr>
      </p:pic>
    </p:spTree>
    <p:extLst>
      <p:ext uri="{BB962C8B-B14F-4D97-AF65-F5344CB8AC3E}">
        <p14:creationId xmlns:p14="http://schemas.microsoft.com/office/powerpoint/2010/main" val="2880463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43"/>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ea typeface="Avenir"/>
                <a:cs typeface="Avenir"/>
                <a:sym typeface="Avenir"/>
              </a:rPr>
              <a:t>APPENDIX</a:t>
            </a:r>
            <a:endParaRPr dirty="0"/>
          </a:p>
        </p:txBody>
      </p:sp>
      <p:sp>
        <p:nvSpPr>
          <p:cNvPr id="739" name="Google Shape;739;p43"/>
          <p:cNvSpPr/>
          <p:nvPr/>
        </p:nvSpPr>
        <p:spPr>
          <a:xfrm>
            <a:off x="2317899" y="1457946"/>
            <a:ext cx="8920716" cy="764259"/>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323232"/>
                </a:solidFill>
                <a:latin typeface="Calibri"/>
                <a:ea typeface="Calibri"/>
                <a:cs typeface="Calibri"/>
                <a:sym typeface="Calibri"/>
              </a:rPr>
              <a:t>     </a:t>
            </a:r>
            <a:r>
              <a:rPr lang="en-US" sz="2400" b="0" i="0" u="none" strike="noStrike" cap="none" dirty="0">
                <a:solidFill>
                  <a:srgbClr val="323232"/>
                </a:solidFill>
                <a:latin typeface="Avenir"/>
                <a:ea typeface="Avenir"/>
                <a:cs typeface="Avenir"/>
                <a:sym typeface="Avenir"/>
              </a:rPr>
              <a:t>PATIENT LEVEL VISUALIZATION</a:t>
            </a:r>
            <a:endParaRPr sz="2400" b="0" i="0" u="none" strike="noStrike" cap="none" dirty="0">
              <a:solidFill>
                <a:srgbClr val="323232"/>
              </a:solidFill>
              <a:latin typeface="Avenir"/>
              <a:ea typeface="Avenir"/>
              <a:cs typeface="Avenir"/>
              <a:sym typeface="Avenir"/>
            </a:endParaRPr>
          </a:p>
        </p:txBody>
      </p:sp>
      <p:sp>
        <p:nvSpPr>
          <p:cNvPr id="740" name="Google Shape;740;p43"/>
          <p:cNvSpPr/>
          <p:nvPr/>
        </p:nvSpPr>
        <p:spPr>
          <a:xfrm>
            <a:off x="607723" y="1471408"/>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rgbClr val="323232"/>
                </a:solidFill>
                <a:latin typeface="Avenir"/>
                <a:ea typeface="Avenir"/>
                <a:cs typeface="Avenir"/>
                <a:sym typeface="Avenir"/>
              </a:rPr>
              <a:t>1</a:t>
            </a:r>
            <a:endParaRPr sz="2800" b="0" i="0" u="none" strike="noStrike" cap="none">
              <a:solidFill>
                <a:srgbClr val="323232"/>
              </a:solidFill>
              <a:latin typeface="Avenir"/>
              <a:ea typeface="Avenir"/>
              <a:cs typeface="Avenir"/>
              <a:sym typeface="Avenir"/>
            </a:endParaRPr>
          </a:p>
        </p:txBody>
      </p:sp>
      <p:sp>
        <p:nvSpPr>
          <p:cNvPr id="741" name="Google Shape;741;p43"/>
          <p:cNvSpPr/>
          <p:nvPr/>
        </p:nvSpPr>
        <p:spPr>
          <a:xfrm>
            <a:off x="2317899" y="3244683"/>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A0030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venir"/>
                <a:ea typeface="Avenir"/>
                <a:cs typeface="Avenir"/>
                <a:sym typeface="Avenir"/>
              </a:rPr>
              <a:t>    </a:t>
            </a:r>
            <a:r>
              <a:rPr lang="en-US" sz="2400" dirty="0">
                <a:solidFill>
                  <a:schemeClr val="lt1"/>
                </a:solidFill>
                <a:latin typeface="Avenir"/>
                <a:ea typeface="Avenir"/>
                <a:cs typeface="Avenir"/>
                <a:sym typeface="Avenir"/>
              </a:rPr>
              <a:t>ZIP CODE LEVEL VISUALIZATION</a:t>
            </a:r>
            <a:endParaRPr sz="2800" b="0" i="0" u="none" strike="noStrike" cap="none" dirty="0">
              <a:solidFill>
                <a:schemeClr val="lt1"/>
              </a:solidFill>
              <a:latin typeface="Avenir"/>
              <a:ea typeface="Avenir"/>
              <a:cs typeface="Avenir"/>
              <a:sym typeface="Avenir"/>
            </a:endParaRPr>
          </a:p>
        </p:txBody>
      </p:sp>
      <p:sp>
        <p:nvSpPr>
          <p:cNvPr id="742" name="Google Shape;742;p43"/>
          <p:cNvSpPr/>
          <p:nvPr/>
        </p:nvSpPr>
        <p:spPr>
          <a:xfrm>
            <a:off x="607723" y="3258145"/>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A00305"/>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chemeClr val="lt1"/>
                </a:solidFill>
                <a:latin typeface="Avenir"/>
                <a:ea typeface="Avenir"/>
                <a:cs typeface="Avenir"/>
                <a:sym typeface="Avenir"/>
              </a:rPr>
              <a:t>2</a:t>
            </a:r>
            <a:endParaRPr sz="2800" b="0" i="0" u="none" strike="noStrike" cap="none">
              <a:solidFill>
                <a:schemeClr val="lt1"/>
              </a:solidFill>
              <a:latin typeface="Avenir"/>
              <a:ea typeface="Avenir"/>
              <a:cs typeface="Avenir"/>
              <a:sym typeface="Avenir"/>
            </a:endParaRPr>
          </a:p>
        </p:txBody>
      </p:sp>
      <p:sp>
        <p:nvSpPr>
          <p:cNvPr id="743" name="Google Shape;743;p43"/>
          <p:cNvSpPr/>
          <p:nvPr/>
        </p:nvSpPr>
        <p:spPr>
          <a:xfrm>
            <a:off x="2317899" y="5017958"/>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2"/>
                </a:solidFill>
                <a:latin typeface="Avenir"/>
                <a:ea typeface="Avenir"/>
                <a:cs typeface="Avenir"/>
                <a:sym typeface="Avenir"/>
              </a:rPr>
              <a:t>   MACHINE LEARNING ALGORITHM</a:t>
            </a:r>
            <a:endParaRPr sz="2800" b="0" i="0" u="none" strike="noStrike" cap="none" dirty="0">
              <a:solidFill>
                <a:schemeClr val="dk2"/>
              </a:solidFill>
              <a:latin typeface="Avenir"/>
              <a:ea typeface="Avenir"/>
              <a:cs typeface="Avenir"/>
              <a:sym typeface="Avenir"/>
            </a:endParaRPr>
          </a:p>
        </p:txBody>
      </p:sp>
      <p:sp>
        <p:nvSpPr>
          <p:cNvPr id="744" name="Google Shape;744;p43"/>
          <p:cNvSpPr/>
          <p:nvPr/>
        </p:nvSpPr>
        <p:spPr>
          <a:xfrm>
            <a:off x="607723" y="5031420"/>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chemeClr val="dk2"/>
                </a:solidFill>
                <a:latin typeface="Avenir"/>
                <a:ea typeface="Avenir"/>
                <a:cs typeface="Avenir"/>
                <a:sym typeface="Avenir"/>
              </a:rPr>
              <a:t>3</a:t>
            </a:r>
            <a:endParaRPr sz="2800" b="0" i="0" u="none" strike="noStrike" cap="none">
              <a:solidFill>
                <a:schemeClr val="dk2"/>
              </a:solidFill>
              <a:latin typeface="Avenir"/>
              <a:ea typeface="Avenir"/>
              <a:cs typeface="Avenir"/>
              <a:sym typeface="Avenir"/>
            </a:endParaRPr>
          </a:p>
        </p:txBody>
      </p:sp>
      <p:pic>
        <p:nvPicPr>
          <p:cNvPr id="748" name="Google Shape;748;p43" descr="Related image"/>
          <p:cNvPicPr preferRelativeResize="0"/>
          <p:nvPr/>
        </p:nvPicPr>
        <p:blipFill rotWithShape="1">
          <a:blip r:embed="rId3">
            <a:alphaModFix/>
          </a:blip>
          <a:srcRect l="13545" r="13038" b="5988"/>
          <a:stretch/>
        </p:blipFill>
        <p:spPr>
          <a:xfrm>
            <a:off x="10836763" y="192659"/>
            <a:ext cx="732711" cy="491023"/>
          </a:xfrm>
          <a:prstGeom prst="rect">
            <a:avLst/>
          </a:prstGeom>
          <a:noFill/>
          <a:ln>
            <a:noFill/>
          </a:ln>
        </p:spPr>
      </p:pic>
    </p:spTree>
    <p:extLst>
      <p:ext uri="{BB962C8B-B14F-4D97-AF65-F5344CB8AC3E}">
        <p14:creationId xmlns:p14="http://schemas.microsoft.com/office/powerpoint/2010/main" val="1850054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C6A9E9-F182-9C48-946B-AAD88D61EE91}"/>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1882" name="think-cell Slide" r:id="rId5" imgW="7772400" imgH="10058400" progId="TCLayout.ActiveDocument.1">
                  <p:embed/>
                </p:oleObj>
              </mc:Choice>
              <mc:Fallback>
                <p:oleObj name="think-cell Slide" r:id="rId5" imgW="7772400" imgH="10058400" progId="TCLayout.ActiveDocument.1">
                  <p:embed/>
                  <p:pic>
                    <p:nvPicPr>
                      <p:cNvPr id="2" name="Object 1" hidden="1">
                        <a:extLst>
                          <a:ext uri="{FF2B5EF4-FFF2-40B4-BE49-F238E27FC236}">
                            <a16:creationId xmlns:a16="http://schemas.microsoft.com/office/drawing/2014/main" id="{DAC6A9E9-F182-9C48-946B-AAD88D61EE91}"/>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sym typeface="Avenir"/>
              </a:rPr>
              <a:t>ZIP CODE DISTRIBUTION</a:t>
            </a:r>
            <a:endParaRPr dirty="0"/>
          </a:p>
        </p:txBody>
      </p:sp>
      <p:pic>
        <p:nvPicPr>
          <p:cNvPr id="943" name="Google Shape;943;p46" descr="Related image"/>
          <p:cNvPicPr preferRelativeResize="0"/>
          <p:nvPr/>
        </p:nvPicPr>
        <p:blipFill rotWithShape="1">
          <a:blip r:embed="rId7">
            <a:alphaModFix/>
          </a:blip>
          <a:srcRect l="13545" r="13038" b="5988"/>
          <a:stretch/>
        </p:blipFill>
        <p:spPr>
          <a:xfrm>
            <a:off x="10836763" y="192659"/>
            <a:ext cx="732711" cy="491023"/>
          </a:xfrm>
          <a:prstGeom prst="rect">
            <a:avLst/>
          </a:prstGeom>
          <a:noFill/>
          <a:ln>
            <a:noFill/>
          </a:ln>
        </p:spPr>
      </p:pic>
      <p:grpSp>
        <p:nvGrpSpPr>
          <p:cNvPr id="11" name="Group 10">
            <a:extLst>
              <a:ext uri="{FF2B5EF4-FFF2-40B4-BE49-F238E27FC236}">
                <a16:creationId xmlns:a16="http://schemas.microsoft.com/office/drawing/2014/main" id="{F5E69A27-3757-8E45-8CDC-92B0585E0FE7}"/>
              </a:ext>
            </a:extLst>
          </p:cNvPr>
          <p:cNvGrpSpPr/>
          <p:nvPr/>
        </p:nvGrpSpPr>
        <p:grpSpPr>
          <a:xfrm>
            <a:off x="497072" y="5661730"/>
            <a:ext cx="11225263" cy="450850"/>
            <a:chOff x="520954" y="5790189"/>
            <a:chExt cx="11225263" cy="450850"/>
          </a:xfrm>
        </p:grpSpPr>
        <p:sp>
          <p:nvSpPr>
            <p:cNvPr id="12" name="Google Shape;593;g721cabf459_1_75">
              <a:extLst>
                <a:ext uri="{FF2B5EF4-FFF2-40B4-BE49-F238E27FC236}">
                  <a16:creationId xmlns:a16="http://schemas.microsoft.com/office/drawing/2014/main" id="{258D6DCA-EC89-2546-8918-AE8A112DCB64}"/>
                </a:ext>
              </a:extLst>
            </p:cNvPr>
            <p:cNvSpPr/>
            <p:nvPr/>
          </p:nvSpPr>
          <p:spPr>
            <a:xfrm>
              <a:off x="520954" y="5790189"/>
              <a:ext cx="11225263" cy="450850"/>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F4F4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14" name="Google Shape;594;g721cabf459_1_75">
              <a:extLst>
                <a:ext uri="{FF2B5EF4-FFF2-40B4-BE49-F238E27FC236}">
                  <a16:creationId xmlns:a16="http://schemas.microsoft.com/office/drawing/2014/main" id="{C033E59A-AEA5-5549-B445-04A9E2FF6EF7}"/>
                </a:ext>
              </a:extLst>
            </p:cNvPr>
            <p:cNvSpPr txBox="1"/>
            <p:nvPr/>
          </p:nvSpPr>
          <p:spPr>
            <a:xfrm>
              <a:off x="1063733" y="5845052"/>
              <a:ext cx="10619700" cy="323100"/>
            </a:xfrm>
            <a:prstGeom prst="rect">
              <a:avLst/>
            </a:prstGeom>
            <a:noFill/>
            <a:ln>
              <a:noFill/>
            </a:ln>
          </p:spPr>
          <p:txBody>
            <a:bodyPr spcFirstLastPara="1" wrap="square" lIns="0" tIns="0" rIns="0" bIns="0" anchor="t" anchorCtr="0">
              <a:noAutofit/>
            </a:bodyPr>
            <a:lstStyle/>
            <a:p>
              <a:pPr marL="0" marR="0" lvl="0" indent="0" algn="l" rtl="0">
                <a:lnSpc>
                  <a:spcPct val="139733"/>
                </a:lnSpc>
                <a:spcBef>
                  <a:spcPts val="0"/>
                </a:spcBef>
                <a:spcAft>
                  <a:spcPts val="0"/>
                </a:spcAft>
                <a:buClr>
                  <a:srgbClr val="000000"/>
                </a:buClr>
                <a:buSzPts val="1500"/>
                <a:buFont typeface="Arial"/>
                <a:buNone/>
              </a:pPr>
              <a:r>
                <a:rPr lang="en-US" dirty="0">
                  <a:solidFill>
                    <a:srgbClr val="242852"/>
                  </a:solidFill>
                  <a:latin typeface="Avenir Book" panose="02000503020000020003" pitchFamily="2" charset="0"/>
                </a:rPr>
                <a:t>Group E</a:t>
              </a:r>
              <a:r>
                <a:rPr lang="en-US" sz="1400" b="0" i="0" u="none" strike="noStrike" cap="none" dirty="0">
                  <a:solidFill>
                    <a:srgbClr val="242852"/>
                  </a:solidFill>
                  <a:latin typeface="Avenir Book" panose="02000503020000020003" pitchFamily="2" charset="0"/>
                  <a:sym typeface="Arial"/>
                </a:rPr>
                <a:t> has the largest number of ZIP codes </a:t>
              </a:r>
              <a:endParaRPr sz="1400" b="0" i="0" u="none" strike="noStrike" cap="none" dirty="0">
                <a:solidFill>
                  <a:srgbClr val="242852"/>
                </a:solidFill>
                <a:latin typeface="Avenir Book" panose="02000503020000020003" pitchFamily="2" charset="0"/>
                <a:sym typeface="Arial"/>
              </a:endParaRPr>
            </a:p>
          </p:txBody>
        </p:sp>
        <p:pic>
          <p:nvPicPr>
            <p:cNvPr id="4" name="Graphic 3" descr="Key">
              <a:extLst>
                <a:ext uri="{FF2B5EF4-FFF2-40B4-BE49-F238E27FC236}">
                  <a16:creationId xmlns:a16="http://schemas.microsoft.com/office/drawing/2014/main" id="{EE4771FE-F761-654C-8512-354DCFB0FE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606533" y="5810129"/>
              <a:ext cx="394416" cy="394416"/>
            </a:xfrm>
            <a:prstGeom prst="rect">
              <a:avLst/>
            </a:prstGeom>
          </p:spPr>
        </p:pic>
      </p:grpSp>
      <p:pic>
        <p:nvPicPr>
          <p:cNvPr id="15" name="Picture 14">
            <a:extLst>
              <a:ext uri="{FF2B5EF4-FFF2-40B4-BE49-F238E27FC236}">
                <a16:creationId xmlns:a16="http://schemas.microsoft.com/office/drawing/2014/main" id="{DF8DD735-104B-ED41-8AAD-201933FDCD94}"/>
              </a:ext>
            </a:extLst>
          </p:cNvPr>
          <p:cNvPicPr>
            <a:picLocks noChangeAspect="1"/>
          </p:cNvPicPr>
          <p:nvPr/>
        </p:nvPicPr>
        <p:blipFill>
          <a:blip r:embed="rId10"/>
          <a:stretch>
            <a:fillRect/>
          </a:stretch>
        </p:blipFill>
        <p:spPr>
          <a:xfrm>
            <a:off x="3333296" y="941695"/>
            <a:ext cx="4759825" cy="4370800"/>
          </a:xfrm>
          <a:prstGeom prst="rect">
            <a:avLst/>
          </a:prstGeom>
        </p:spPr>
      </p:pic>
    </p:spTree>
    <p:extLst>
      <p:ext uri="{BB962C8B-B14F-4D97-AF65-F5344CB8AC3E}">
        <p14:creationId xmlns:p14="http://schemas.microsoft.com/office/powerpoint/2010/main" val="9431465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C6A9E9-F182-9C48-946B-AAD88D61EE91}"/>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2906" name="think-cell Slide" r:id="rId5" imgW="7772400" imgH="10058400" progId="TCLayout.ActiveDocument.1">
                  <p:embed/>
                </p:oleObj>
              </mc:Choice>
              <mc:Fallback>
                <p:oleObj name="think-cell Slide" r:id="rId5" imgW="7772400" imgH="10058400" progId="TCLayout.ActiveDocument.1">
                  <p:embed/>
                  <p:pic>
                    <p:nvPicPr>
                      <p:cNvPr id="2" name="Object 1" hidden="1">
                        <a:extLst>
                          <a:ext uri="{FF2B5EF4-FFF2-40B4-BE49-F238E27FC236}">
                            <a16:creationId xmlns:a16="http://schemas.microsoft.com/office/drawing/2014/main" id="{DAC6A9E9-F182-9C48-946B-AAD88D61EE91}"/>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sym typeface="Avenir"/>
              </a:rPr>
              <a:t>EDUCATION LEVEL ACROSS GROUPS</a:t>
            </a:r>
            <a:endParaRPr dirty="0"/>
          </a:p>
        </p:txBody>
      </p:sp>
      <p:pic>
        <p:nvPicPr>
          <p:cNvPr id="943" name="Google Shape;943;p46" descr="Related image"/>
          <p:cNvPicPr preferRelativeResize="0"/>
          <p:nvPr/>
        </p:nvPicPr>
        <p:blipFill rotWithShape="1">
          <a:blip r:embed="rId7">
            <a:alphaModFix/>
          </a:blip>
          <a:srcRect l="13545" r="13038" b="5988"/>
          <a:stretch/>
        </p:blipFill>
        <p:spPr>
          <a:xfrm>
            <a:off x="10836763" y="192659"/>
            <a:ext cx="732711" cy="491023"/>
          </a:xfrm>
          <a:prstGeom prst="rect">
            <a:avLst/>
          </a:prstGeom>
          <a:noFill/>
          <a:ln>
            <a:noFill/>
          </a:ln>
        </p:spPr>
      </p:pic>
      <p:grpSp>
        <p:nvGrpSpPr>
          <p:cNvPr id="9" name="Group 8">
            <a:extLst>
              <a:ext uri="{FF2B5EF4-FFF2-40B4-BE49-F238E27FC236}">
                <a16:creationId xmlns:a16="http://schemas.microsoft.com/office/drawing/2014/main" id="{09DC82BF-C581-3C48-80D1-700FBC471DBC}"/>
              </a:ext>
            </a:extLst>
          </p:cNvPr>
          <p:cNvGrpSpPr/>
          <p:nvPr/>
        </p:nvGrpSpPr>
        <p:grpSpPr>
          <a:xfrm>
            <a:off x="483369" y="5741381"/>
            <a:ext cx="11225263" cy="450850"/>
            <a:chOff x="520954" y="5790189"/>
            <a:chExt cx="11225263" cy="450850"/>
          </a:xfrm>
        </p:grpSpPr>
        <p:sp>
          <p:nvSpPr>
            <p:cNvPr id="10" name="Google Shape;593;g721cabf459_1_75">
              <a:extLst>
                <a:ext uri="{FF2B5EF4-FFF2-40B4-BE49-F238E27FC236}">
                  <a16:creationId xmlns:a16="http://schemas.microsoft.com/office/drawing/2014/main" id="{F517FB5F-A609-6D4A-B333-514A8151534D}"/>
                </a:ext>
              </a:extLst>
            </p:cNvPr>
            <p:cNvSpPr/>
            <p:nvPr/>
          </p:nvSpPr>
          <p:spPr>
            <a:xfrm>
              <a:off x="520954" y="5790189"/>
              <a:ext cx="11225263" cy="450850"/>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F4F4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11" name="Google Shape;594;g721cabf459_1_75">
              <a:extLst>
                <a:ext uri="{FF2B5EF4-FFF2-40B4-BE49-F238E27FC236}">
                  <a16:creationId xmlns:a16="http://schemas.microsoft.com/office/drawing/2014/main" id="{463013A1-3607-9548-B6EB-A30297DFDD18}"/>
                </a:ext>
              </a:extLst>
            </p:cNvPr>
            <p:cNvSpPr txBox="1"/>
            <p:nvPr/>
          </p:nvSpPr>
          <p:spPr>
            <a:xfrm>
              <a:off x="1063733" y="5845052"/>
              <a:ext cx="10619700" cy="323100"/>
            </a:xfrm>
            <a:prstGeom prst="rect">
              <a:avLst/>
            </a:prstGeom>
            <a:noFill/>
            <a:ln>
              <a:noFill/>
            </a:ln>
          </p:spPr>
          <p:txBody>
            <a:bodyPr spcFirstLastPara="1" wrap="square" lIns="0" tIns="0" rIns="0" bIns="0" anchor="t" anchorCtr="0">
              <a:noAutofit/>
            </a:bodyPr>
            <a:lstStyle/>
            <a:p>
              <a:pPr marL="0" marR="0" lvl="0" indent="0" algn="l" rtl="0">
                <a:lnSpc>
                  <a:spcPct val="139733"/>
                </a:lnSpc>
                <a:spcBef>
                  <a:spcPts val="0"/>
                </a:spcBef>
                <a:spcAft>
                  <a:spcPts val="0"/>
                </a:spcAft>
                <a:buClr>
                  <a:srgbClr val="000000"/>
                </a:buClr>
                <a:buSzPts val="1500"/>
                <a:buFont typeface="Arial"/>
                <a:buNone/>
              </a:pPr>
              <a:r>
                <a:rPr lang="en-US" dirty="0">
                  <a:solidFill>
                    <a:srgbClr val="242852"/>
                  </a:solidFill>
                  <a:latin typeface="Avenir Book" panose="02000503020000020003" pitchFamily="2" charset="0"/>
                </a:rPr>
                <a:t>Groups A and B have the highest percentage of higher education (% Bachelor’s and % Post Grad)</a:t>
              </a:r>
              <a:endParaRPr sz="1400" b="0" i="0" u="none" strike="noStrike" cap="none" dirty="0">
                <a:solidFill>
                  <a:srgbClr val="242852"/>
                </a:solidFill>
                <a:latin typeface="Avenir Book" panose="02000503020000020003" pitchFamily="2" charset="0"/>
                <a:sym typeface="Arial"/>
              </a:endParaRPr>
            </a:p>
          </p:txBody>
        </p:sp>
        <p:pic>
          <p:nvPicPr>
            <p:cNvPr id="12" name="Graphic 11" descr="Key">
              <a:extLst>
                <a:ext uri="{FF2B5EF4-FFF2-40B4-BE49-F238E27FC236}">
                  <a16:creationId xmlns:a16="http://schemas.microsoft.com/office/drawing/2014/main" id="{0A244E14-872A-C148-B009-6FBDA74E1C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606533" y="5810129"/>
              <a:ext cx="394416" cy="394416"/>
            </a:xfrm>
            <a:prstGeom prst="rect">
              <a:avLst/>
            </a:prstGeom>
          </p:spPr>
        </p:pic>
      </p:grpSp>
      <p:pic>
        <p:nvPicPr>
          <p:cNvPr id="13" name="Picture 12">
            <a:extLst>
              <a:ext uri="{FF2B5EF4-FFF2-40B4-BE49-F238E27FC236}">
                <a16:creationId xmlns:a16="http://schemas.microsoft.com/office/drawing/2014/main" id="{2287D397-941E-494C-A0FB-4578B0050334}"/>
              </a:ext>
            </a:extLst>
          </p:cNvPr>
          <p:cNvPicPr>
            <a:picLocks noChangeAspect="1"/>
          </p:cNvPicPr>
          <p:nvPr/>
        </p:nvPicPr>
        <p:blipFill>
          <a:blip r:embed="rId10"/>
          <a:stretch>
            <a:fillRect/>
          </a:stretch>
        </p:blipFill>
        <p:spPr>
          <a:xfrm>
            <a:off x="766156" y="943754"/>
            <a:ext cx="10143443" cy="4632364"/>
          </a:xfrm>
          <a:prstGeom prst="rect">
            <a:avLst/>
          </a:prstGeom>
        </p:spPr>
      </p:pic>
    </p:spTree>
    <p:extLst>
      <p:ext uri="{BB962C8B-B14F-4D97-AF65-F5344CB8AC3E}">
        <p14:creationId xmlns:p14="http://schemas.microsoft.com/office/powerpoint/2010/main" val="22809709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C6A9E9-F182-9C48-946B-AAD88D61EE91}"/>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930" name="think-cell Slide" r:id="rId5" imgW="7772400" imgH="10058400" progId="TCLayout.ActiveDocument.1">
                  <p:embed/>
                </p:oleObj>
              </mc:Choice>
              <mc:Fallback>
                <p:oleObj name="think-cell Slide" r:id="rId5" imgW="7772400" imgH="10058400" progId="TCLayout.ActiveDocument.1">
                  <p:embed/>
                  <p:pic>
                    <p:nvPicPr>
                      <p:cNvPr id="2" name="Object 1" hidden="1">
                        <a:extLst>
                          <a:ext uri="{FF2B5EF4-FFF2-40B4-BE49-F238E27FC236}">
                            <a16:creationId xmlns:a16="http://schemas.microsoft.com/office/drawing/2014/main" id="{DAC6A9E9-F182-9C48-946B-AAD88D61EE91}"/>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sym typeface="Avenir"/>
              </a:rPr>
              <a:t>UNEMPLOYMENT RATE ACROSS GROUPS</a:t>
            </a:r>
            <a:endParaRPr dirty="0"/>
          </a:p>
        </p:txBody>
      </p:sp>
      <p:pic>
        <p:nvPicPr>
          <p:cNvPr id="943" name="Google Shape;943;p46" descr="Related image"/>
          <p:cNvPicPr preferRelativeResize="0"/>
          <p:nvPr/>
        </p:nvPicPr>
        <p:blipFill rotWithShape="1">
          <a:blip r:embed="rId7">
            <a:alphaModFix/>
          </a:blip>
          <a:srcRect l="13545" r="13038" b="5988"/>
          <a:stretch/>
        </p:blipFill>
        <p:spPr>
          <a:xfrm>
            <a:off x="10836763" y="192659"/>
            <a:ext cx="732711" cy="491023"/>
          </a:xfrm>
          <a:prstGeom prst="rect">
            <a:avLst/>
          </a:prstGeom>
          <a:noFill/>
          <a:ln>
            <a:noFill/>
          </a:ln>
        </p:spPr>
      </p:pic>
      <p:grpSp>
        <p:nvGrpSpPr>
          <p:cNvPr id="9" name="Group 8">
            <a:extLst>
              <a:ext uri="{FF2B5EF4-FFF2-40B4-BE49-F238E27FC236}">
                <a16:creationId xmlns:a16="http://schemas.microsoft.com/office/drawing/2014/main" id="{09DC82BF-C581-3C48-80D1-700FBC471DBC}"/>
              </a:ext>
            </a:extLst>
          </p:cNvPr>
          <p:cNvGrpSpPr/>
          <p:nvPr/>
        </p:nvGrpSpPr>
        <p:grpSpPr>
          <a:xfrm>
            <a:off x="483368" y="5588843"/>
            <a:ext cx="11225263" cy="450850"/>
            <a:chOff x="520954" y="5790189"/>
            <a:chExt cx="11225263" cy="450850"/>
          </a:xfrm>
        </p:grpSpPr>
        <p:sp>
          <p:nvSpPr>
            <p:cNvPr id="10" name="Google Shape;593;g721cabf459_1_75">
              <a:extLst>
                <a:ext uri="{FF2B5EF4-FFF2-40B4-BE49-F238E27FC236}">
                  <a16:creationId xmlns:a16="http://schemas.microsoft.com/office/drawing/2014/main" id="{F517FB5F-A609-6D4A-B333-514A8151534D}"/>
                </a:ext>
              </a:extLst>
            </p:cNvPr>
            <p:cNvSpPr/>
            <p:nvPr/>
          </p:nvSpPr>
          <p:spPr>
            <a:xfrm>
              <a:off x="520954" y="5790189"/>
              <a:ext cx="11225263" cy="450850"/>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F4F4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11" name="Google Shape;594;g721cabf459_1_75">
              <a:extLst>
                <a:ext uri="{FF2B5EF4-FFF2-40B4-BE49-F238E27FC236}">
                  <a16:creationId xmlns:a16="http://schemas.microsoft.com/office/drawing/2014/main" id="{463013A1-3607-9548-B6EB-A30297DFDD18}"/>
                </a:ext>
              </a:extLst>
            </p:cNvPr>
            <p:cNvSpPr txBox="1"/>
            <p:nvPr/>
          </p:nvSpPr>
          <p:spPr>
            <a:xfrm>
              <a:off x="1063733" y="5845052"/>
              <a:ext cx="10619700" cy="323100"/>
            </a:xfrm>
            <a:prstGeom prst="rect">
              <a:avLst/>
            </a:prstGeom>
            <a:noFill/>
            <a:ln>
              <a:noFill/>
            </a:ln>
          </p:spPr>
          <p:txBody>
            <a:bodyPr spcFirstLastPara="1" wrap="square" lIns="0" tIns="0" rIns="0" bIns="0" anchor="t" anchorCtr="0">
              <a:noAutofit/>
            </a:bodyPr>
            <a:lstStyle/>
            <a:p>
              <a:pPr marL="0" marR="0" lvl="0" indent="0" algn="l" rtl="0">
                <a:lnSpc>
                  <a:spcPct val="139733"/>
                </a:lnSpc>
                <a:spcBef>
                  <a:spcPts val="0"/>
                </a:spcBef>
                <a:spcAft>
                  <a:spcPts val="0"/>
                </a:spcAft>
                <a:buClr>
                  <a:srgbClr val="000000"/>
                </a:buClr>
                <a:buSzPts val="1500"/>
                <a:buFont typeface="Arial"/>
                <a:buNone/>
              </a:pPr>
              <a:r>
                <a:rPr lang="en-US" sz="1400" b="0" i="0" u="none" strike="noStrike" cap="none" dirty="0">
                  <a:solidFill>
                    <a:srgbClr val="242852"/>
                  </a:solidFill>
                  <a:latin typeface="Avenir Book" panose="02000503020000020003" pitchFamily="2" charset="0"/>
                  <a:sym typeface="Arial"/>
                </a:rPr>
                <a:t>Group C has the highest unemployment rate</a:t>
              </a:r>
              <a:endParaRPr sz="1400" b="0" i="0" u="none" strike="noStrike" cap="none" dirty="0">
                <a:solidFill>
                  <a:srgbClr val="242852"/>
                </a:solidFill>
                <a:latin typeface="Avenir Book" panose="02000503020000020003" pitchFamily="2" charset="0"/>
                <a:sym typeface="Arial"/>
              </a:endParaRPr>
            </a:p>
          </p:txBody>
        </p:sp>
        <p:pic>
          <p:nvPicPr>
            <p:cNvPr id="12" name="Graphic 11" descr="Key">
              <a:extLst>
                <a:ext uri="{FF2B5EF4-FFF2-40B4-BE49-F238E27FC236}">
                  <a16:creationId xmlns:a16="http://schemas.microsoft.com/office/drawing/2014/main" id="{0A244E14-872A-C148-B009-6FBDA74E1C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606533" y="5810129"/>
              <a:ext cx="394416" cy="394416"/>
            </a:xfrm>
            <a:prstGeom prst="rect">
              <a:avLst/>
            </a:prstGeom>
          </p:spPr>
        </p:pic>
      </p:grpSp>
      <p:pic>
        <p:nvPicPr>
          <p:cNvPr id="13" name="Picture 12">
            <a:extLst>
              <a:ext uri="{FF2B5EF4-FFF2-40B4-BE49-F238E27FC236}">
                <a16:creationId xmlns:a16="http://schemas.microsoft.com/office/drawing/2014/main" id="{3075A087-A765-5348-BE35-2FDFD2DD039B}"/>
              </a:ext>
            </a:extLst>
          </p:cNvPr>
          <p:cNvPicPr>
            <a:picLocks noChangeAspect="1"/>
          </p:cNvPicPr>
          <p:nvPr/>
        </p:nvPicPr>
        <p:blipFill>
          <a:blip r:embed="rId10"/>
          <a:stretch>
            <a:fillRect/>
          </a:stretch>
        </p:blipFill>
        <p:spPr>
          <a:xfrm>
            <a:off x="1851584" y="1105861"/>
            <a:ext cx="7839030" cy="4244061"/>
          </a:xfrm>
          <a:prstGeom prst="rect">
            <a:avLst/>
          </a:prstGeom>
        </p:spPr>
      </p:pic>
    </p:spTree>
    <p:extLst>
      <p:ext uri="{BB962C8B-B14F-4D97-AF65-F5344CB8AC3E}">
        <p14:creationId xmlns:p14="http://schemas.microsoft.com/office/powerpoint/2010/main" val="1318534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C6A9E9-F182-9C48-946B-AAD88D61EE91}"/>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5635" name="think-cell Slide" r:id="rId5" imgW="7772400" imgH="10058400" progId="TCLayout.ActiveDocument.1">
                  <p:embed/>
                </p:oleObj>
              </mc:Choice>
              <mc:Fallback>
                <p:oleObj name="think-cell Slide" r:id="rId5" imgW="7772400" imgH="10058400" progId="TCLayout.ActiveDocument.1">
                  <p:embed/>
                  <p:pic>
                    <p:nvPicPr>
                      <p:cNvPr id="2" name="Object 1" hidden="1">
                        <a:extLst>
                          <a:ext uri="{FF2B5EF4-FFF2-40B4-BE49-F238E27FC236}">
                            <a16:creationId xmlns:a16="http://schemas.microsoft.com/office/drawing/2014/main" id="{DAC6A9E9-F182-9C48-946B-AAD88D61EE91}"/>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sym typeface="Avenir"/>
              </a:rPr>
              <a:t>SAXENDA PRESCRIBER TIERS</a:t>
            </a:r>
            <a:endParaRPr dirty="0"/>
          </a:p>
        </p:txBody>
      </p:sp>
      <p:pic>
        <p:nvPicPr>
          <p:cNvPr id="943" name="Google Shape;943;p46" descr="Related image"/>
          <p:cNvPicPr preferRelativeResize="0"/>
          <p:nvPr/>
        </p:nvPicPr>
        <p:blipFill rotWithShape="1">
          <a:blip r:embed="rId7">
            <a:alphaModFix/>
          </a:blip>
          <a:srcRect l="13545" r="13038" b="5988"/>
          <a:stretch/>
        </p:blipFill>
        <p:spPr>
          <a:xfrm>
            <a:off x="10836763" y="192659"/>
            <a:ext cx="732711" cy="491023"/>
          </a:xfrm>
          <a:prstGeom prst="rect">
            <a:avLst/>
          </a:prstGeom>
          <a:noFill/>
          <a:ln>
            <a:noFill/>
          </a:ln>
        </p:spPr>
      </p:pic>
      <p:sp>
        <p:nvSpPr>
          <p:cNvPr id="12" name="Google Shape;593;g721cabf459_1_75">
            <a:extLst>
              <a:ext uri="{FF2B5EF4-FFF2-40B4-BE49-F238E27FC236}">
                <a16:creationId xmlns:a16="http://schemas.microsoft.com/office/drawing/2014/main" id="{3CB4B1E7-A0F9-6544-AF99-7CA2D808D498}"/>
              </a:ext>
            </a:extLst>
          </p:cNvPr>
          <p:cNvSpPr/>
          <p:nvPr/>
        </p:nvSpPr>
        <p:spPr>
          <a:xfrm>
            <a:off x="8609041" y="1103401"/>
            <a:ext cx="2975235" cy="5273336"/>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F4F4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14" name="Google Shape;594;g721cabf459_1_75">
            <a:extLst>
              <a:ext uri="{FF2B5EF4-FFF2-40B4-BE49-F238E27FC236}">
                <a16:creationId xmlns:a16="http://schemas.microsoft.com/office/drawing/2014/main" id="{41E53023-53F8-F146-A7EA-E93F4FE881EB}"/>
              </a:ext>
            </a:extLst>
          </p:cNvPr>
          <p:cNvSpPr txBox="1"/>
          <p:nvPr/>
        </p:nvSpPr>
        <p:spPr>
          <a:xfrm>
            <a:off x="8821580" y="1196066"/>
            <a:ext cx="2747894" cy="5180671"/>
          </a:xfrm>
          <a:prstGeom prst="rect">
            <a:avLst/>
          </a:prstGeom>
          <a:noFill/>
          <a:ln>
            <a:noFill/>
          </a:ln>
        </p:spPr>
        <p:txBody>
          <a:bodyPr spcFirstLastPara="1" wrap="square" lIns="0" tIns="0" rIns="0" bIns="0" anchor="t" anchorCtr="0">
            <a:noAutofit/>
          </a:bodyPr>
          <a:lstStyle/>
          <a:p>
            <a:pPr marL="285750" indent="-285750">
              <a:lnSpc>
                <a:spcPct val="139733"/>
              </a:lnSpc>
              <a:buSzPts val="1500"/>
              <a:buFont typeface="Arial" panose="020B0604020202020204" pitchFamily="34" charset="0"/>
              <a:buChar char="•"/>
            </a:pPr>
            <a:r>
              <a:rPr lang="en-US" sz="1500" b="1" i="1" dirty="0">
                <a:solidFill>
                  <a:schemeClr val="dk2"/>
                </a:solidFill>
                <a:latin typeface="Avenir"/>
                <a:sym typeface="Avenir"/>
              </a:rPr>
              <a:t>Tier 3 </a:t>
            </a:r>
            <a:r>
              <a:rPr lang="en-US" sz="1500" dirty="0">
                <a:solidFill>
                  <a:schemeClr val="dk2"/>
                </a:solidFill>
                <a:latin typeface="Avenir"/>
                <a:sym typeface="Avenir"/>
              </a:rPr>
              <a:t>prescribers dominate the type </a:t>
            </a:r>
            <a:r>
              <a:rPr lang="en-US" sz="1500" dirty="0">
                <a:solidFill>
                  <a:srgbClr val="242852"/>
                </a:solidFill>
                <a:latin typeface="Avenir"/>
                <a:sym typeface="Avenir"/>
              </a:rPr>
              <a:t>of prescribers across all </a:t>
            </a:r>
            <a:r>
              <a:rPr lang="en-US" sz="1500" dirty="0">
                <a:solidFill>
                  <a:schemeClr val="dk2"/>
                </a:solidFill>
                <a:latin typeface="Avenir"/>
                <a:sym typeface="Avenir"/>
              </a:rPr>
              <a:t>groups</a:t>
            </a:r>
          </a:p>
          <a:p>
            <a:pPr>
              <a:lnSpc>
                <a:spcPct val="139733"/>
              </a:lnSpc>
              <a:buSzPts val="1500"/>
            </a:pPr>
            <a:endParaRPr lang="en-US" sz="1500" dirty="0">
              <a:solidFill>
                <a:schemeClr val="dk2"/>
              </a:solidFill>
              <a:latin typeface="Avenir"/>
              <a:sym typeface="Avenir"/>
            </a:endParaRPr>
          </a:p>
          <a:p>
            <a:pPr marL="285750" marR="0" lvl="0" indent="-285750" algn="l" rtl="0">
              <a:lnSpc>
                <a:spcPct val="139733"/>
              </a:lnSpc>
              <a:spcBef>
                <a:spcPts val="0"/>
              </a:spcBef>
              <a:spcAft>
                <a:spcPts val="0"/>
              </a:spcAft>
              <a:buClr>
                <a:srgbClr val="000000"/>
              </a:buClr>
              <a:buSzPts val="1500"/>
              <a:buFont typeface="Arial" panose="020B0604020202020204" pitchFamily="34" charset="0"/>
              <a:buChar char="•"/>
            </a:pPr>
            <a:r>
              <a:rPr lang="en-US" sz="1500" dirty="0">
                <a:solidFill>
                  <a:schemeClr val="dk2"/>
                </a:solidFill>
                <a:latin typeface="Avenir"/>
                <a:sym typeface="Avenir"/>
              </a:rPr>
              <a:t>Group A has the best ratio of </a:t>
            </a:r>
            <a:r>
              <a:rPr lang="en-US" sz="1500" b="1" i="1" dirty="0">
                <a:solidFill>
                  <a:schemeClr val="dk2"/>
                </a:solidFill>
                <a:latin typeface="Avenir"/>
                <a:sym typeface="Avenir"/>
              </a:rPr>
              <a:t>Tier 1</a:t>
            </a:r>
            <a:r>
              <a:rPr lang="en-US" sz="1500" i="1" dirty="0">
                <a:solidFill>
                  <a:schemeClr val="dk2"/>
                </a:solidFill>
                <a:latin typeface="Avenir"/>
                <a:sym typeface="Avenir"/>
              </a:rPr>
              <a:t> and</a:t>
            </a:r>
            <a:r>
              <a:rPr lang="en-US" sz="1500" dirty="0">
                <a:solidFill>
                  <a:schemeClr val="dk2"/>
                </a:solidFill>
                <a:latin typeface="Avenir"/>
                <a:sym typeface="Avenir"/>
              </a:rPr>
              <a:t> </a:t>
            </a:r>
            <a:r>
              <a:rPr lang="en-US" sz="1500" b="1" i="1" dirty="0">
                <a:solidFill>
                  <a:schemeClr val="dk2"/>
                </a:solidFill>
                <a:latin typeface="Avenir"/>
                <a:sym typeface="Avenir"/>
              </a:rPr>
              <a:t>Tier 2</a:t>
            </a:r>
            <a:r>
              <a:rPr lang="en-US" sz="1500" dirty="0">
                <a:solidFill>
                  <a:schemeClr val="dk2"/>
                </a:solidFill>
                <a:latin typeface="Avenir"/>
                <a:sym typeface="Avenir"/>
              </a:rPr>
              <a:t> Saxenda prescribers to </a:t>
            </a:r>
            <a:r>
              <a:rPr lang="en-US" sz="1500" b="1" dirty="0">
                <a:solidFill>
                  <a:schemeClr val="dk2"/>
                </a:solidFill>
                <a:latin typeface="Avenir"/>
                <a:sym typeface="Avenir"/>
              </a:rPr>
              <a:t>Tier 3</a:t>
            </a:r>
            <a:r>
              <a:rPr lang="en-US" sz="1500" dirty="0">
                <a:solidFill>
                  <a:schemeClr val="dk2"/>
                </a:solidFill>
                <a:latin typeface="Avenir"/>
                <a:sym typeface="Avenir"/>
              </a:rPr>
              <a:t> prescribers</a:t>
            </a:r>
          </a:p>
          <a:p>
            <a:pPr marR="0" lvl="0" algn="l" rtl="0">
              <a:lnSpc>
                <a:spcPct val="139733"/>
              </a:lnSpc>
              <a:spcBef>
                <a:spcPts val="0"/>
              </a:spcBef>
              <a:spcAft>
                <a:spcPts val="0"/>
              </a:spcAft>
              <a:buClr>
                <a:srgbClr val="000000"/>
              </a:buClr>
              <a:buSzPts val="1500"/>
            </a:pPr>
            <a:endParaRPr lang="en-US" sz="1500" dirty="0">
              <a:solidFill>
                <a:schemeClr val="dk2"/>
              </a:solidFill>
              <a:latin typeface="Avenir"/>
              <a:sym typeface="Avenir"/>
            </a:endParaRPr>
          </a:p>
          <a:p>
            <a:pPr marL="285750" marR="0" lvl="0" indent="-285750" algn="l" rtl="0">
              <a:lnSpc>
                <a:spcPct val="139733"/>
              </a:lnSpc>
              <a:spcBef>
                <a:spcPts val="0"/>
              </a:spcBef>
              <a:spcAft>
                <a:spcPts val="0"/>
              </a:spcAft>
              <a:buClr>
                <a:srgbClr val="000000"/>
              </a:buClr>
              <a:buSzPts val="1500"/>
              <a:buFont typeface="Arial" panose="020B0604020202020204" pitchFamily="34" charset="0"/>
              <a:buChar char="•"/>
            </a:pPr>
            <a:r>
              <a:rPr lang="en-US" sz="1500" u="none" strike="noStrike" cap="none" dirty="0">
                <a:solidFill>
                  <a:schemeClr val="dk2"/>
                </a:solidFill>
                <a:latin typeface="Avenir"/>
                <a:ea typeface="Arial"/>
                <a:cs typeface="Arial"/>
                <a:sym typeface="Avenir"/>
              </a:rPr>
              <a:t>Group B has the second largest </a:t>
            </a:r>
            <a:r>
              <a:rPr lang="en-US" sz="1500" b="1" i="1" u="none" strike="noStrike" cap="none" dirty="0">
                <a:solidFill>
                  <a:schemeClr val="dk2"/>
                </a:solidFill>
                <a:latin typeface="Avenir"/>
                <a:ea typeface="Arial"/>
                <a:cs typeface="Arial"/>
                <a:sym typeface="Avenir"/>
              </a:rPr>
              <a:t>Tier 1</a:t>
            </a:r>
            <a:r>
              <a:rPr lang="en-US" sz="1500" u="none" strike="noStrike" cap="none" dirty="0">
                <a:solidFill>
                  <a:schemeClr val="dk2"/>
                </a:solidFill>
                <a:latin typeface="Avenir"/>
                <a:ea typeface="Arial"/>
                <a:cs typeface="Arial"/>
                <a:sym typeface="Avenir"/>
              </a:rPr>
              <a:t> and </a:t>
            </a:r>
            <a:r>
              <a:rPr lang="en-US" sz="1500" b="1" i="1" u="none" strike="noStrike" cap="none" dirty="0">
                <a:solidFill>
                  <a:schemeClr val="dk2"/>
                </a:solidFill>
                <a:latin typeface="Avenir"/>
                <a:ea typeface="Arial"/>
                <a:cs typeface="Arial"/>
                <a:sym typeface="Avenir"/>
              </a:rPr>
              <a:t>Tier 2</a:t>
            </a:r>
            <a:r>
              <a:rPr lang="en-US" sz="1500" u="none" strike="noStrike" cap="none" dirty="0">
                <a:solidFill>
                  <a:schemeClr val="dk2"/>
                </a:solidFill>
                <a:latin typeface="Avenir"/>
                <a:ea typeface="Arial"/>
                <a:cs typeface="Arial"/>
                <a:sym typeface="Avenir"/>
              </a:rPr>
              <a:t> </a:t>
            </a:r>
            <a:r>
              <a:rPr lang="en-US" sz="1500" dirty="0">
                <a:solidFill>
                  <a:schemeClr val="dk2"/>
                </a:solidFill>
                <a:latin typeface="Avenir"/>
                <a:sym typeface="Avenir"/>
              </a:rPr>
              <a:t>Saxenda prescribers</a:t>
            </a:r>
          </a:p>
          <a:p>
            <a:pPr marR="0" lvl="0" algn="l" rtl="0">
              <a:lnSpc>
                <a:spcPct val="139733"/>
              </a:lnSpc>
              <a:spcBef>
                <a:spcPts val="0"/>
              </a:spcBef>
              <a:spcAft>
                <a:spcPts val="0"/>
              </a:spcAft>
              <a:buClr>
                <a:srgbClr val="000000"/>
              </a:buClr>
              <a:buSzPts val="1500"/>
            </a:pPr>
            <a:endParaRPr lang="en-US" dirty="0"/>
          </a:p>
          <a:p>
            <a:pPr marL="285750" marR="0" lvl="0" indent="-285750" algn="l" rtl="0">
              <a:lnSpc>
                <a:spcPct val="139733"/>
              </a:lnSpc>
              <a:spcBef>
                <a:spcPts val="0"/>
              </a:spcBef>
              <a:spcAft>
                <a:spcPts val="0"/>
              </a:spcAft>
              <a:buClr>
                <a:srgbClr val="000000"/>
              </a:buClr>
              <a:buSzPts val="1500"/>
              <a:buFont typeface="Arial" panose="020B0604020202020204" pitchFamily="34" charset="0"/>
              <a:buChar char="•"/>
            </a:pPr>
            <a:r>
              <a:rPr lang="en-US" sz="1500" u="none" strike="noStrike" cap="none" dirty="0">
                <a:solidFill>
                  <a:schemeClr val="dk2"/>
                </a:solidFill>
                <a:latin typeface="Avenir"/>
                <a:ea typeface="Arial"/>
                <a:cs typeface="Arial"/>
                <a:sym typeface="Avenir"/>
              </a:rPr>
              <a:t>Group E has the largest number of </a:t>
            </a:r>
            <a:r>
              <a:rPr lang="en-US" sz="1500" b="1" i="1" u="none" strike="noStrike" cap="none" dirty="0">
                <a:solidFill>
                  <a:schemeClr val="dk2"/>
                </a:solidFill>
                <a:latin typeface="Avenir"/>
                <a:ea typeface="Arial"/>
                <a:cs typeface="Arial"/>
                <a:sym typeface="Avenir"/>
              </a:rPr>
              <a:t>Non-</a:t>
            </a:r>
            <a:r>
              <a:rPr lang="en-US" sz="1500" b="1" i="1" u="none" strike="noStrike" cap="none" dirty="0" err="1">
                <a:solidFill>
                  <a:schemeClr val="dk2"/>
                </a:solidFill>
                <a:latin typeface="Avenir"/>
                <a:ea typeface="Arial"/>
                <a:cs typeface="Arial"/>
                <a:sym typeface="Avenir"/>
              </a:rPr>
              <a:t>Saxenda</a:t>
            </a:r>
            <a:r>
              <a:rPr lang="en-US" sz="1500" b="1" i="1" u="none" strike="noStrike" cap="none" dirty="0">
                <a:solidFill>
                  <a:schemeClr val="dk2"/>
                </a:solidFill>
                <a:latin typeface="Avenir"/>
                <a:ea typeface="Arial"/>
                <a:cs typeface="Arial"/>
                <a:sym typeface="Avenir"/>
              </a:rPr>
              <a:t> targets</a:t>
            </a:r>
          </a:p>
        </p:txBody>
      </p:sp>
      <p:pic>
        <p:nvPicPr>
          <p:cNvPr id="8" name="Picture 7">
            <a:extLst>
              <a:ext uri="{FF2B5EF4-FFF2-40B4-BE49-F238E27FC236}">
                <a16:creationId xmlns:a16="http://schemas.microsoft.com/office/drawing/2014/main" id="{71866168-928D-4147-A9FF-674DA447FD3A}"/>
              </a:ext>
            </a:extLst>
          </p:cNvPr>
          <p:cNvPicPr>
            <a:picLocks noChangeAspect="1"/>
          </p:cNvPicPr>
          <p:nvPr/>
        </p:nvPicPr>
        <p:blipFill>
          <a:blip r:embed="rId8"/>
          <a:stretch>
            <a:fillRect/>
          </a:stretch>
        </p:blipFill>
        <p:spPr>
          <a:xfrm>
            <a:off x="871299" y="1196066"/>
            <a:ext cx="7146919" cy="4690994"/>
          </a:xfrm>
          <a:prstGeom prst="rect">
            <a:avLst/>
          </a:prstGeom>
        </p:spPr>
      </p:pic>
    </p:spTree>
    <p:extLst>
      <p:ext uri="{BB962C8B-B14F-4D97-AF65-F5344CB8AC3E}">
        <p14:creationId xmlns:p14="http://schemas.microsoft.com/office/powerpoint/2010/main" val="125467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C6A9E9-F182-9C48-946B-AAD88D61EE91}"/>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4954" name="think-cell Slide" r:id="rId5" imgW="7772400" imgH="10058400" progId="TCLayout.ActiveDocument.1">
                  <p:embed/>
                </p:oleObj>
              </mc:Choice>
              <mc:Fallback>
                <p:oleObj name="think-cell Slide" r:id="rId5" imgW="7772400" imgH="10058400" progId="TCLayout.ActiveDocument.1">
                  <p:embed/>
                  <p:pic>
                    <p:nvPicPr>
                      <p:cNvPr id="2" name="Object 1" hidden="1">
                        <a:extLst>
                          <a:ext uri="{FF2B5EF4-FFF2-40B4-BE49-F238E27FC236}">
                            <a16:creationId xmlns:a16="http://schemas.microsoft.com/office/drawing/2014/main" id="{DAC6A9E9-F182-9C48-946B-AAD88D61EE91}"/>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Google Shape;906;p12">
            <a:extLst>
              <a:ext uri="{FF2B5EF4-FFF2-40B4-BE49-F238E27FC236}">
                <a16:creationId xmlns:a16="http://schemas.microsoft.com/office/drawing/2014/main" id="{2F017C6A-D65C-C14D-8C3F-BFB3F9DF7F44}"/>
              </a:ext>
            </a:extLst>
          </p:cNvPr>
          <p:cNvPicPr preferRelativeResize="0"/>
          <p:nvPr/>
        </p:nvPicPr>
        <p:blipFill rotWithShape="1">
          <a:blip r:embed="rId7">
            <a:alphaModFix/>
          </a:blip>
          <a:srcRect/>
          <a:stretch/>
        </p:blipFill>
        <p:spPr>
          <a:xfrm>
            <a:off x="208339" y="1955105"/>
            <a:ext cx="5747503" cy="3368675"/>
          </a:xfrm>
          <a:prstGeom prst="rect">
            <a:avLst/>
          </a:prstGeom>
          <a:noFill/>
          <a:ln>
            <a:noFill/>
          </a:ln>
        </p:spPr>
      </p:pic>
      <p:pic>
        <p:nvPicPr>
          <p:cNvPr id="12" name="Google Shape;906;p12">
            <a:extLst>
              <a:ext uri="{FF2B5EF4-FFF2-40B4-BE49-F238E27FC236}">
                <a16:creationId xmlns:a16="http://schemas.microsoft.com/office/drawing/2014/main" id="{AD8B0AD3-E867-6B44-BD37-DE9F66D5E2C5}"/>
              </a:ext>
            </a:extLst>
          </p:cNvPr>
          <p:cNvPicPr preferRelativeResize="0"/>
          <p:nvPr/>
        </p:nvPicPr>
        <p:blipFill rotWithShape="1">
          <a:blip r:embed="rId7">
            <a:alphaModFix/>
          </a:blip>
          <a:srcRect/>
          <a:stretch/>
        </p:blipFill>
        <p:spPr>
          <a:xfrm>
            <a:off x="6205162" y="1955105"/>
            <a:ext cx="5747503" cy="3368675"/>
          </a:xfrm>
          <a:prstGeom prst="rect">
            <a:avLst/>
          </a:prstGeom>
          <a:noFill/>
          <a:ln>
            <a:noFill/>
          </a:ln>
        </p:spPr>
      </p:pic>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spcBef>
                <a:spcPts val="0"/>
              </a:spcBef>
              <a:buNone/>
            </a:pPr>
            <a:r>
              <a:rPr lang="en-US" dirty="0">
                <a:latin typeface="Avenir"/>
                <a:ea typeface="Avenir"/>
                <a:cs typeface="Avenir"/>
                <a:sym typeface="Avenir"/>
              </a:rPr>
              <a:t>%</a:t>
            </a:r>
            <a:r>
              <a:rPr lang="en-US" dirty="0" err="1">
                <a:latin typeface="Avenir"/>
                <a:ea typeface="Avenir"/>
                <a:cs typeface="Avenir"/>
                <a:sym typeface="Avenir"/>
              </a:rPr>
              <a:t>PwO</a:t>
            </a:r>
            <a:r>
              <a:rPr lang="en-US" dirty="0">
                <a:latin typeface="Avenir"/>
                <a:ea typeface="Avenir"/>
                <a:cs typeface="Avenir"/>
                <a:sym typeface="Avenir"/>
              </a:rPr>
              <a:t> AND COMORBIDITY</a:t>
            </a:r>
            <a:endParaRPr lang="en-US" dirty="0"/>
          </a:p>
        </p:txBody>
      </p:sp>
      <p:pic>
        <p:nvPicPr>
          <p:cNvPr id="943" name="Google Shape;943;p46" descr="Related image"/>
          <p:cNvPicPr preferRelativeResize="0"/>
          <p:nvPr/>
        </p:nvPicPr>
        <p:blipFill rotWithShape="1">
          <a:blip r:embed="rId8">
            <a:alphaModFix/>
          </a:blip>
          <a:srcRect l="13545" r="13038" b="5988"/>
          <a:stretch/>
        </p:blipFill>
        <p:spPr>
          <a:xfrm>
            <a:off x="10836763" y="192659"/>
            <a:ext cx="732711" cy="491023"/>
          </a:xfrm>
          <a:prstGeom prst="rect">
            <a:avLst/>
          </a:prstGeom>
          <a:noFill/>
          <a:ln>
            <a:noFill/>
          </a:ln>
        </p:spPr>
      </p:pic>
      <p:grpSp>
        <p:nvGrpSpPr>
          <p:cNvPr id="21" name="Group 20">
            <a:extLst>
              <a:ext uri="{FF2B5EF4-FFF2-40B4-BE49-F238E27FC236}">
                <a16:creationId xmlns:a16="http://schemas.microsoft.com/office/drawing/2014/main" id="{14E6C1B4-FA28-0041-A026-4B5E5FC41363}"/>
              </a:ext>
            </a:extLst>
          </p:cNvPr>
          <p:cNvGrpSpPr/>
          <p:nvPr/>
        </p:nvGrpSpPr>
        <p:grpSpPr>
          <a:xfrm>
            <a:off x="497072" y="5661730"/>
            <a:ext cx="11225263" cy="450850"/>
            <a:chOff x="520954" y="5790189"/>
            <a:chExt cx="11225263" cy="450850"/>
          </a:xfrm>
        </p:grpSpPr>
        <p:sp>
          <p:nvSpPr>
            <p:cNvPr id="22" name="Google Shape;593;g721cabf459_1_75">
              <a:extLst>
                <a:ext uri="{FF2B5EF4-FFF2-40B4-BE49-F238E27FC236}">
                  <a16:creationId xmlns:a16="http://schemas.microsoft.com/office/drawing/2014/main" id="{92B3A981-F57F-4140-91F8-D9255E5BB656}"/>
                </a:ext>
              </a:extLst>
            </p:cNvPr>
            <p:cNvSpPr/>
            <p:nvPr/>
          </p:nvSpPr>
          <p:spPr>
            <a:xfrm>
              <a:off x="520954" y="5790189"/>
              <a:ext cx="11225263" cy="450850"/>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F4F4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23" name="Google Shape;594;g721cabf459_1_75">
              <a:extLst>
                <a:ext uri="{FF2B5EF4-FFF2-40B4-BE49-F238E27FC236}">
                  <a16:creationId xmlns:a16="http://schemas.microsoft.com/office/drawing/2014/main" id="{D377330E-1843-A748-BA75-602BCB7815C6}"/>
                </a:ext>
              </a:extLst>
            </p:cNvPr>
            <p:cNvSpPr txBox="1"/>
            <p:nvPr/>
          </p:nvSpPr>
          <p:spPr>
            <a:xfrm>
              <a:off x="1063733" y="5845052"/>
              <a:ext cx="10619700" cy="323100"/>
            </a:xfrm>
            <a:prstGeom prst="rect">
              <a:avLst/>
            </a:prstGeom>
            <a:noFill/>
            <a:ln>
              <a:noFill/>
            </a:ln>
          </p:spPr>
          <p:txBody>
            <a:bodyPr spcFirstLastPara="1" wrap="square" lIns="0" tIns="0" rIns="0" bIns="0" anchor="t" anchorCtr="0">
              <a:noAutofit/>
            </a:bodyPr>
            <a:lstStyle/>
            <a:p>
              <a:pPr marL="0" marR="0" lvl="0" indent="0" algn="l" rtl="0">
                <a:lnSpc>
                  <a:spcPct val="139733"/>
                </a:lnSpc>
                <a:spcBef>
                  <a:spcPts val="0"/>
                </a:spcBef>
                <a:spcAft>
                  <a:spcPts val="0"/>
                </a:spcAft>
                <a:buClr>
                  <a:srgbClr val="000000"/>
                </a:buClr>
                <a:buSzPts val="1500"/>
                <a:buFont typeface="Arial"/>
                <a:buNone/>
              </a:pPr>
              <a:r>
                <a:rPr lang="en-US" sz="1400" b="0" i="0" u="none" strike="noStrike" cap="none" dirty="0">
                  <a:solidFill>
                    <a:srgbClr val="242852"/>
                  </a:solidFill>
                  <a:latin typeface="Avenir Book" panose="02000503020000020003" pitchFamily="2" charset="0"/>
                  <a:sym typeface="Arial"/>
                </a:rPr>
                <a:t>Groups B and C have the largest number of patients with obesity and weight-related comorbidities</a:t>
              </a:r>
              <a:endParaRPr sz="1400" b="0" i="0" u="none" strike="noStrike" cap="none" dirty="0">
                <a:solidFill>
                  <a:srgbClr val="242852"/>
                </a:solidFill>
                <a:latin typeface="Avenir Book" panose="02000503020000020003" pitchFamily="2" charset="0"/>
                <a:sym typeface="Arial"/>
              </a:endParaRPr>
            </a:p>
          </p:txBody>
        </p:sp>
        <p:pic>
          <p:nvPicPr>
            <p:cNvPr id="24" name="Graphic 23" descr="Key">
              <a:extLst>
                <a:ext uri="{FF2B5EF4-FFF2-40B4-BE49-F238E27FC236}">
                  <a16:creationId xmlns:a16="http://schemas.microsoft.com/office/drawing/2014/main" id="{5227E4A9-EB75-5146-BA8F-78AF572D8A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0">
              <a:off x="606533" y="5827270"/>
              <a:ext cx="394416" cy="394416"/>
            </a:xfrm>
            <a:prstGeom prst="rect">
              <a:avLst/>
            </a:prstGeom>
          </p:spPr>
        </p:pic>
      </p:grpSp>
      <p:pic>
        <p:nvPicPr>
          <p:cNvPr id="15" name="Picture 14">
            <a:extLst>
              <a:ext uri="{FF2B5EF4-FFF2-40B4-BE49-F238E27FC236}">
                <a16:creationId xmlns:a16="http://schemas.microsoft.com/office/drawing/2014/main" id="{27A6973E-5562-5E45-843E-7BD3438978AC}"/>
              </a:ext>
            </a:extLst>
          </p:cNvPr>
          <p:cNvPicPr>
            <a:picLocks noChangeAspect="1"/>
          </p:cNvPicPr>
          <p:nvPr/>
        </p:nvPicPr>
        <p:blipFill>
          <a:blip r:embed="rId11"/>
          <a:stretch>
            <a:fillRect/>
          </a:stretch>
        </p:blipFill>
        <p:spPr>
          <a:xfrm>
            <a:off x="573840" y="2147192"/>
            <a:ext cx="5016500" cy="2984500"/>
          </a:xfrm>
          <a:prstGeom prst="rect">
            <a:avLst/>
          </a:prstGeom>
        </p:spPr>
      </p:pic>
      <p:pic>
        <p:nvPicPr>
          <p:cNvPr id="16" name="Picture 15">
            <a:extLst>
              <a:ext uri="{FF2B5EF4-FFF2-40B4-BE49-F238E27FC236}">
                <a16:creationId xmlns:a16="http://schemas.microsoft.com/office/drawing/2014/main" id="{10A637CB-595D-A947-AD5C-294356F8FDFC}"/>
              </a:ext>
            </a:extLst>
          </p:cNvPr>
          <p:cNvPicPr>
            <a:picLocks noChangeAspect="1"/>
          </p:cNvPicPr>
          <p:nvPr/>
        </p:nvPicPr>
        <p:blipFill>
          <a:blip r:embed="rId12"/>
          <a:stretch>
            <a:fillRect/>
          </a:stretch>
        </p:blipFill>
        <p:spPr>
          <a:xfrm>
            <a:off x="6527574" y="2115442"/>
            <a:ext cx="5041900" cy="3048000"/>
          </a:xfrm>
          <a:prstGeom prst="rect">
            <a:avLst/>
          </a:prstGeom>
        </p:spPr>
      </p:pic>
      <p:sp>
        <p:nvSpPr>
          <p:cNvPr id="17" name="Google Shape;923;p12">
            <a:extLst>
              <a:ext uri="{FF2B5EF4-FFF2-40B4-BE49-F238E27FC236}">
                <a16:creationId xmlns:a16="http://schemas.microsoft.com/office/drawing/2014/main" id="{ACCDA63F-0C05-9643-9C17-328C1B9EC1A1}"/>
              </a:ext>
            </a:extLst>
          </p:cNvPr>
          <p:cNvSpPr/>
          <p:nvPr/>
        </p:nvSpPr>
        <p:spPr>
          <a:xfrm>
            <a:off x="1760202" y="1196270"/>
            <a:ext cx="3064920" cy="474532"/>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Avenir"/>
                <a:ea typeface="Arial"/>
                <a:cs typeface="Arial"/>
                <a:sym typeface="Avenir"/>
              </a:rPr>
              <a:t>% PATIENTS with O</a:t>
            </a:r>
            <a:r>
              <a:rPr lang="en-US" b="1" dirty="0">
                <a:solidFill>
                  <a:schemeClr val="lt1"/>
                </a:solidFill>
                <a:latin typeface="Avenir"/>
                <a:sym typeface="Avenir"/>
              </a:rPr>
              <a:t>BESITY</a:t>
            </a:r>
            <a:endParaRPr sz="1400" b="0" i="0" u="none" strike="noStrike" cap="none" dirty="0">
              <a:solidFill>
                <a:srgbClr val="000000"/>
              </a:solidFill>
              <a:latin typeface="Arial"/>
              <a:ea typeface="Arial"/>
              <a:cs typeface="Arial"/>
              <a:sym typeface="Arial"/>
            </a:endParaRPr>
          </a:p>
        </p:txBody>
      </p:sp>
      <p:sp>
        <p:nvSpPr>
          <p:cNvPr id="18" name="Google Shape;924;p12">
            <a:extLst>
              <a:ext uri="{FF2B5EF4-FFF2-40B4-BE49-F238E27FC236}">
                <a16:creationId xmlns:a16="http://schemas.microsoft.com/office/drawing/2014/main" id="{A4321BEA-3DD5-D245-BCD0-F7E9D141FACE}"/>
              </a:ext>
            </a:extLst>
          </p:cNvPr>
          <p:cNvSpPr/>
          <p:nvPr/>
        </p:nvSpPr>
        <p:spPr>
          <a:xfrm>
            <a:off x="7366878" y="1196270"/>
            <a:ext cx="3064920" cy="474532"/>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Avenir"/>
                <a:ea typeface="Avenir"/>
                <a:cs typeface="Avenir"/>
                <a:sym typeface="Avenir"/>
              </a:rPr>
              <a:t>% PATIENTS with COMORBIDITY</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177126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g7524f2ffd8_1_38"/>
          <p:cNvSpPr txBox="1">
            <a:spLocks noGrp="1"/>
          </p:cNvSpPr>
          <p:nvPr>
            <p:ph type="body" idx="4294967295"/>
          </p:nvPr>
        </p:nvSpPr>
        <p:spPr>
          <a:xfrm>
            <a:off x="363854" y="163831"/>
            <a:ext cx="11220300" cy="614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None/>
            </a:pPr>
            <a:r>
              <a:rPr lang="en-US">
                <a:latin typeface="Avenir"/>
                <a:ea typeface="Avenir"/>
                <a:cs typeface="Avenir"/>
                <a:sym typeface="Avenir"/>
              </a:rPr>
              <a:t>PRESCRIBER DISTRIBUTION </a:t>
            </a:r>
            <a:endParaRPr>
              <a:latin typeface="Avenir"/>
              <a:ea typeface="Avenir"/>
              <a:cs typeface="Avenir"/>
              <a:sym typeface="Avenir"/>
            </a:endParaRPr>
          </a:p>
        </p:txBody>
      </p:sp>
      <p:pic>
        <p:nvPicPr>
          <p:cNvPr id="1144" name="Google Shape;1144;g7524f2ffd8_1_38" descr="Related image"/>
          <p:cNvPicPr preferRelativeResize="0"/>
          <p:nvPr/>
        </p:nvPicPr>
        <p:blipFill rotWithShape="1">
          <a:blip r:embed="rId3">
            <a:alphaModFix/>
          </a:blip>
          <a:srcRect l="13545" r="13038" b="5988"/>
          <a:stretch/>
        </p:blipFill>
        <p:spPr>
          <a:xfrm>
            <a:off x="10836763" y="192659"/>
            <a:ext cx="732711" cy="491023"/>
          </a:xfrm>
          <a:prstGeom prst="rect">
            <a:avLst/>
          </a:prstGeom>
          <a:noFill/>
          <a:ln>
            <a:noFill/>
          </a:ln>
        </p:spPr>
      </p:pic>
      <p:pic>
        <p:nvPicPr>
          <p:cNvPr id="1146" name="Google Shape;1146;g7524f2ffd8_1_38"/>
          <p:cNvPicPr preferRelativeResize="0"/>
          <p:nvPr/>
        </p:nvPicPr>
        <p:blipFill>
          <a:blip r:embed="rId4">
            <a:alphaModFix/>
          </a:blip>
          <a:stretch>
            <a:fillRect/>
          </a:stretch>
        </p:blipFill>
        <p:spPr>
          <a:xfrm>
            <a:off x="723900" y="938556"/>
            <a:ext cx="10744200" cy="5657850"/>
          </a:xfrm>
          <a:prstGeom prst="rect">
            <a:avLst/>
          </a:prstGeom>
          <a:noFill/>
          <a:ln>
            <a:noFill/>
          </a:ln>
        </p:spPr>
      </p:pic>
    </p:spTree>
    <p:extLst>
      <p:ext uri="{BB962C8B-B14F-4D97-AF65-F5344CB8AC3E}">
        <p14:creationId xmlns:p14="http://schemas.microsoft.com/office/powerpoint/2010/main" val="35542952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g7524f2ffd8_1_46"/>
          <p:cNvSpPr txBox="1">
            <a:spLocks noGrp="1"/>
          </p:cNvSpPr>
          <p:nvPr>
            <p:ph type="body" idx="4294967295"/>
          </p:nvPr>
        </p:nvSpPr>
        <p:spPr>
          <a:xfrm>
            <a:off x="363854" y="163831"/>
            <a:ext cx="11220300" cy="614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None/>
            </a:pPr>
            <a:r>
              <a:rPr lang="en-US">
                <a:latin typeface="Avenir"/>
                <a:ea typeface="Avenir"/>
                <a:cs typeface="Avenir"/>
                <a:sym typeface="Avenir"/>
              </a:rPr>
              <a:t>SAXENDA PLANTRAK DISTRIBUTION</a:t>
            </a:r>
            <a:endParaRPr>
              <a:latin typeface="Avenir"/>
              <a:ea typeface="Avenir"/>
              <a:cs typeface="Avenir"/>
              <a:sym typeface="Avenir"/>
            </a:endParaRPr>
          </a:p>
        </p:txBody>
      </p:sp>
      <p:pic>
        <p:nvPicPr>
          <p:cNvPr id="1153" name="Google Shape;1153;g7524f2ffd8_1_46" descr="Related image"/>
          <p:cNvPicPr preferRelativeResize="0"/>
          <p:nvPr/>
        </p:nvPicPr>
        <p:blipFill rotWithShape="1">
          <a:blip r:embed="rId3">
            <a:alphaModFix/>
          </a:blip>
          <a:srcRect l="13545" r="13038" b="5988"/>
          <a:stretch/>
        </p:blipFill>
        <p:spPr>
          <a:xfrm>
            <a:off x="10836763" y="192659"/>
            <a:ext cx="732711" cy="491023"/>
          </a:xfrm>
          <a:prstGeom prst="rect">
            <a:avLst/>
          </a:prstGeom>
          <a:noFill/>
          <a:ln>
            <a:noFill/>
          </a:ln>
        </p:spPr>
      </p:pic>
      <p:pic>
        <p:nvPicPr>
          <p:cNvPr id="1155" name="Google Shape;1155;g7524f2ffd8_1_46"/>
          <p:cNvPicPr preferRelativeResize="0"/>
          <p:nvPr/>
        </p:nvPicPr>
        <p:blipFill>
          <a:blip r:embed="rId4">
            <a:alphaModFix/>
          </a:blip>
          <a:stretch>
            <a:fillRect/>
          </a:stretch>
        </p:blipFill>
        <p:spPr>
          <a:xfrm>
            <a:off x="1460487" y="1140700"/>
            <a:ext cx="9027024" cy="5029350"/>
          </a:xfrm>
          <a:prstGeom prst="rect">
            <a:avLst/>
          </a:prstGeom>
          <a:noFill/>
          <a:ln>
            <a:noFill/>
          </a:ln>
        </p:spPr>
      </p:pic>
    </p:spTree>
    <p:extLst>
      <p:ext uri="{BB962C8B-B14F-4D97-AF65-F5344CB8AC3E}">
        <p14:creationId xmlns:p14="http://schemas.microsoft.com/office/powerpoint/2010/main" val="2101045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pic>
        <p:nvPicPr>
          <p:cNvPr id="11" name="图片 10" descr="图片包含 游戏机, 文字, 地图&#10;&#10;描述已自动生成">
            <a:extLst>
              <a:ext uri="{FF2B5EF4-FFF2-40B4-BE49-F238E27FC236}">
                <a16:creationId xmlns:a16="http://schemas.microsoft.com/office/drawing/2014/main" id="{66CF8039-092A-4032-9082-74F16F4997B7}"/>
              </a:ext>
            </a:extLst>
          </p:cNvPr>
          <p:cNvPicPr>
            <a:picLocks noChangeAspect="1"/>
          </p:cNvPicPr>
          <p:nvPr/>
        </p:nvPicPr>
        <p:blipFill>
          <a:blip r:embed="rId3"/>
          <a:stretch>
            <a:fillRect/>
          </a:stretch>
        </p:blipFill>
        <p:spPr>
          <a:xfrm>
            <a:off x="551913" y="1297065"/>
            <a:ext cx="8879962" cy="4647997"/>
          </a:xfrm>
          <a:prstGeom prst="rect">
            <a:avLst/>
          </a:prstGeom>
        </p:spPr>
      </p:pic>
      <p:sp>
        <p:nvSpPr>
          <p:cNvPr id="1134" name="Google Shape;1134;g7524f2ffd8_1_30"/>
          <p:cNvSpPr txBox="1">
            <a:spLocks noGrp="1"/>
          </p:cNvSpPr>
          <p:nvPr>
            <p:ph type="body" idx="4294967295"/>
          </p:nvPr>
        </p:nvSpPr>
        <p:spPr>
          <a:xfrm>
            <a:off x="363854" y="163831"/>
            <a:ext cx="11220300" cy="614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None/>
            </a:pPr>
            <a:r>
              <a:rPr lang="en-US" dirty="0">
                <a:latin typeface="Avenir"/>
                <a:ea typeface="Avenir"/>
                <a:cs typeface="Avenir"/>
                <a:sym typeface="Avenir"/>
              </a:rPr>
              <a:t>GEOGRAPHICAL REGIONS OF ‘ENTHUSIASTS'</a:t>
            </a:r>
            <a:endParaRPr dirty="0">
              <a:latin typeface="Avenir"/>
              <a:ea typeface="Avenir"/>
              <a:cs typeface="Avenir"/>
              <a:sym typeface="Avenir"/>
            </a:endParaRPr>
          </a:p>
        </p:txBody>
      </p:sp>
      <p:pic>
        <p:nvPicPr>
          <p:cNvPr id="1135" name="Google Shape;1135;g7524f2ffd8_1_30" descr="Related image"/>
          <p:cNvPicPr preferRelativeResize="0"/>
          <p:nvPr/>
        </p:nvPicPr>
        <p:blipFill rotWithShape="1">
          <a:blip r:embed="rId4">
            <a:alphaModFix/>
          </a:blip>
          <a:srcRect l="13545" r="13038" b="5988"/>
          <a:stretch/>
        </p:blipFill>
        <p:spPr>
          <a:xfrm>
            <a:off x="10836763" y="192659"/>
            <a:ext cx="732711" cy="491023"/>
          </a:xfrm>
          <a:prstGeom prst="rect">
            <a:avLst/>
          </a:prstGeom>
          <a:noFill/>
          <a:ln>
            <a:noFill/>
          </a:ln>
        </p:spPr>
      </p:pic>
      <p:sp>
        <p:nvSpPr>
          <p:cNvPr id="2" name="矩形 1">
            <a:extLst>
              <a:ext uri="{FF2B5EF4-FFF2-40B4-BE49-F238E27FC236}">
                <a16:creationId xmlns:a16="http://schemas.microsoft.com/office/drawing/2014/main" id="{F24ACD0D-09FC-480E-B60D-CB2724F6A8DD}"/>
              </a:ext>
            </a:extLst>
          </p:cNvPr>
          <p:cNvSpPr/>
          <p:nvPr/>
        </p:nvSpPr>
        <p:spPr>
          <a:xfrm>
            <a:off x="7223420" y="3494187"/>
            <a:ext cx="234360" cy="307777"/>
          </a:xfrm>
          <a:prstGeom prst="rect">
            <a:avLst/>
          </a:prstGeom>
        </p:spPr>
        <p:txBody>
          <a:bodyPr wrap="none">
            <a:spAutoFit/>
          </a:bodyPr>
          <a:lstStyle/>
          <a:p>
            <a:r>
              <a:rPr lang="en-US" dirty="0"/>
              <a:t> </a:t>
            </a:r>
          </a:p>
        </p:txBody>
      </p:sp>
      <p:pic>
        <p:nvPicPr>
          <p:cNvPr id="8" name="图片 7" descr="手机屏幕截图&#10;&#10;描述已自动生成">
            <a:extLst>
              <a:ext uri="{FF2B5EF4-FFF2-40B4-BE49-F238E27FC236}">
                <a16:creationId xmlns:a16="http://schemas.microsoft.com/office/drawing/2014/main" id="{204C4559-2DEC-445A-B91D-CE905447BD10}"/>
              </a:ext>
            </a:extLst>
          </p:cNvPr>
          <p:cNvPicPr>
            <a:picLocks noChangeAspect="1"/>
          </p:cNvPicPr>
          <p:nvPr/>
        </p:nvPicPr>
        <p:blipFill>
          <a:blip r:embed="rId5"/>
          <a:stretch>
            <a:fillRect/>
          </a:stretch>
        </p:blipFill>
        <p:spPr>
          <a:xfrm>
            <a:off x="7949946" y="1328688"/>
            <a:ext cx="1094231" cy="590580"/>
          </a:xfrm>
          <a:prstGeom prst="rect">
            <a:avLst/>
          </a:prstGeom>
        </p:spPr>
      </p:pic>
      <p:grpSp>
        <p:nvGrpSpPr>
          <p:cNvPr id="18" name="组合 17">
            <a:extLst>
              <a:ext uri="{FF2B5EF4-FFF2-40B4-BE49-F238E27FC236}">
                <a16:creationId xmlns:a16="http://schemas.microsoft.com/office/drawing/2014/main" id="{5FF6F36A-F3BD-4287-90D7-989058709991}"/>
              </a:ext>
            </a:extLst>
          </p:cNvPr>
          <p:cNvGrpSpPr/>
          <p:nvPr/>
        </p:nvGrpSpPr>
        <p:grpSpPr>
          <a:xfrm>
            <a:off x="9044177" y="4182857"/>
            <a:ext cx="2175522" cy="1762205"/>
            <a:chOff x="8779247" y="4130642"/>
            <a:chExt cx="2183577" cy="1645935"/>
          </a:xfrm>
        </p:grpSpPr>
        <p:pic>
          <p:nvPicPr>
            <p:cNvPr id="14" name="图片 13" descr="图片包含 游戏机&#10;&#10;描述已自动生成">
              <a:extLst>
                <a:ext uri="{FF2B5EF4-FFF2-40B4-BE49-F238E27FC236}">
                  <a16:creationId xmlns:a16="http://schemas.microsoft.com/office/drawing/2014/main" id="{189268D6-2E75-4587-9DA6-EF800D18B1C0}"/>
                </a:ext>
              </a:extLst>
            </p:cNvPr>
            <p:cNvPicPr>
              <a:picLocks noChangeAspect="1"/>
            </p:cNvPicPr>
            <p:nvPr/>
          </p:nvPicPr>
          <p:blipFill>
            <a:blip r:embed="rId6"/>
            <a:stretch>
              <a:fillRect/>
            </a:stretch>
          </p:blipFill>
          <p:spPr>
            <a:xfrm>
              <a:off x="8779247" y="4421042"/>
              <a:ext cx="2183577" cy="1355535"/>
            </a:xfrm>
            <a:prstGeom prst="rect">
              <a:avLst/>
            </a:prstGeom>
          </p:spPr>
        </p:pic>
        <p:sp>
          <p:nvSpPr>
            <p:cNvPr id="20" name="Google Shape;836;g731415ea60_0_14">
              <a:extLst>
                <a:ext uri="{FF2B5EF4-FFF2-40B4-BE49-F238E27FC236}">
                  <a16:creationId xmlns:a16="http://schemas.microsoft.com/office/drawing/2014/main" id="{AD4EAC35-E911-409E-B5EE-3C3A18CF1E59}"/>
                </a:ext>
              </a:extLst>
            </p:cNvPr>
            <p:cNvSpPr/>
            <p:nvPr/>
          </p:nvSpPr>
          <p:spPr>
            <a:xfrm>
              <a:off x="8779248" y="4130642"/>
              <a:ext cx="1990352" cy="280492"/>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Avenir"/>
                  <a:ea typeface="Avenir"/>
                  <a:cs typeface="Avenir"/>
                  <a:sym typeface="Avenir"/>
                </a:rPr>
                <a:t>NC</a:t>
              </a:r>
              <a:endParaRPr sz="1400" b="0" i="0" u="none" strike="noStrike" cap="none" dirty="0">
                <a:solidFill>
                  <a:srgbClr val="000000"/>
                </a:solidFill>
                <a:latin typeface="Arial"/>
                <a:ea typeface="Arial"/>
                <a:cs typeface="Arial"/>
                <a:sym typeface="Arial"/>
              </a:endParaRPr>
            </a:p>
          </p:txBody>
        </p:sp>
      </p:grpSp>
      <p:sp>
        <p:nvSpPr>
          <p:cNvPr id="23" name="Google Shape;830;g731415ea60_0_14">
            <a:extLst>
              <a:ext uri="{FF2B5EF4-FFF2-40B4-BE49-F238E27FC236}">
                <a16:creationId xmlns:a16="http://schemas.microsoft.com/office/drawing/2014/main" id="{B1484B7F-55F1-4756-BA5D-694638EA82D0}"/>
              </a:ext>
            </a:extLst>
          </p:cNvPr>
          <p:cNvSpPr/>
          <p:nvPr/>
        </p:nvSpPr>
        <p:spPr>
          <a:xfrm rot="962">
            <a:off x="6985457" y="3731616"/>
            <a:ext cx="1201698" cy="800459"/>
          </a:xfrm>
          <a:prstGeom prst="ellipse">
            <a:avLst/>
          </a:prstGeom>
          <a:noFill/>
          <a:ln w="19050" cap="flat" cmpd="sng">
            <a:solidFill>
              <a:srgbClr val="A003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831;g731415ea60_0_14">
            <a:extLst>
              <a:ext uri="{FF2B5EF4-FFF2-40B4-BE49-F238E27FC236}">
                <a16:creationId xmlns:a16="http://schemas.microsoft.com/office/drawing/2014/main" id="{834AE469-4B2F-4641-B973-9D5BB1BA44F5}"/>
              </a:ext>
            </a:extLst>
          </p:cNvPr>
          <p:cNvCxnSpPr>
            <a:cxnSpLocks/>
            <a:stCxn id="23" idx="5"/>
          </p:cNvCxnSpPr>
          <p:nvPr/>
        </p:nvCxnSpPr>
        <p:spPr>
          <a:xfrm>
            <a:off x="8011091" y="4414969"/>
            <a:ext cx="1033086" cy="265645"/>
          </a:xfrm>
          <a:prstGeom prst="straightConnector1">
            <a:avLst/>
          </a:prstGeom>
          <a:noFill/>
          <a:ln w="28575" cap="flat" cmpd="sng">
            <a:solidFill>
              <a:srgbClr val="A00305"/>
            </a:solidFill>
            <a:prstDash val="solid"/>
            <a:round/>
            <a:headEnd type="none" w="med" len="med"/>
            <a:tailEnd type="triangle" w="med" len="med"/>
          </a:ln>
        </p:spPr>
      </p:cxnSp>
      <p:grpSp>
        <p:nvGrpSpPr>
          <p:cNvPr id="27" name="组合 26">
            <a:extLst>
              <a:ext uri="{FF2B5EF4-FFF2-40B4-BE49-F238E27FC236}">
                <a16:creationId xmlns:a16="http://schemas.microsoft.com/office/drawing/2014/main" id="{158CC285-C7EF-4E24-80E6-4613F1B30DDC}"/>
              </a:ext>
            </a:extLst>
          </p:cNvPr>
          <p:cNvGrpSpPr/>
          <p:nvPr/>
        </p:nvGrpSpPr>
        <p:grpSpPr>
          <a:xfrm>
            <a:off x="9834881" y="1934344"/>
            <a:ext cx="1382446" cy="1797440"/>
            <a:chOff x="9293448" y="2404863"/>
            <a:chExt cx="1511844" cy="2172452"/>
          </a:xfrm>
        </p:grpSpPr>
        <p:pic>
          <p:nvPicPr>
            <p:cNvPr id="26" name="图片 25" descr="卡通人物&#10;&#10;描述已自动生成">
              <a:extLst>
                <a:ext uri="{FF2B5EF4-FFF2-40B4-BE49-F238E27FC236}">
                  <a16:creationId xmlns:a16="http://schemas.microsoft.com/office/drawing/2014/main" id="{3941B622-165C-42BC-A2B2-734F33A5B68C}"/>
                </a:ext>
              </a:extLst>
            </p:cNvPr>
            <p:cNvPicPr>
              <a:picLocks noChangeAspect="1"/>
            </p:cNvPicPr>
            <p:nvPr/>
          </p:nvPicPr>
          <p:blipFill>
            <a:blip r:embed="rId7"/>
            <a:stretch>
              <a:fillRect/>
            </a:stretch>
          </p:blipFill>
          <p:spPr>
            <a:xfrm>
              <a:off x="9293448" y="2715959"/>
              <a:ext cx="1511844" cy="1861356"/>
            </a:xfrm>
            <a:prstGeom prst="rect">
              <a:avLst/>
            </a:prstGeom>
          </p:spPr>
        </p:pic>
        <p:sp>
          <p:nvSpPr>
            <p:cNvPr id="30" name="Google Shape;836;g731415ea60_0_14">
              <a:extLst>
                <a:ext uri="{FF2B5EF4-FFF2-40B4-BE49-F238E27FC236}">
                  <a16:creationId xmlns:a16="http://schemas.microsoft.com/office/drawing/2014/main" id="{D5B7B2D3-82D5-44F1-99E7-73825744CDCD}"/>
                </a:ext>
              </a:extLst>
            </p:cNvPr>
            <p:cNvSpPr/>
            <p:nvPr/>
          </p:nvSpPr>
          <p:spPr>
            <a:xfrm>
              <a:off x="9293448" y="2404863"/>
              <a:ext cx="1511844" cy="301188"/>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Avenir"/>
                  <a:sym typeface="Avenir"/>
                </a:rPr>
                <a:t>NY &amp; NJ</a:t>
              </a:r>
              <a:endParaRPr sz="1400" b="0" i="0" u="none" strike="noStrike" cap="none" dirty="0">
                <a:solidFill>
                  <a:srgbClr val="000000"/>
                </a:solidFill>
                <a:latin typeface="Arial"/>
                <a:ea typeface="Arial"/>
                <a:cs typeface="Arial"/>
                <a:sym typeface="Arial"/>
              </a:endParaRPr>
            </a:p>
          </p:txBody>
        </p:sp>
      </p:grpSp>
      <p:sp>
        <p:nvSpPr>
          <p:cNvPr id="33" name="Google Shape;834;g731415ea60_0_14">
            <a:extLst>
              <a:ext uri="{FF2B5EF4-FFF2-40B4-BE49-F238E27FC236}">
                <a16:creationId xmlns:a16="http://schemas.microsoft.com/office/drawing/2014/main" id="{7DED9F0E-F84C-4223-96D9-39678517A54D}"/>
              </a:ext>
            </a:extLst>
          </p:cNvPr>
          <p:cNvSpPr/>
          <p:nvPr/>
        </p:nvSpPr>
        <p:spPr>
          <a:xfrm rot="1563">
            <a:off x="7845883" y="2924882"/>
            <a:ext cx="660000" cy="698400"/>
          </a:xfrm>
          <a:prstGeom prst="ellipse">
            <a:avLst/>
          </a:prstGeom>
          <a:noFill/>
          <a:ln w="19050" cap="flat" cmpd="sng">
            <a:solidFill>
              <a:srgbClr val="A003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4" name="Google Shape;835;g731415ea60_0_14">
            <a:extLst>
              <a:ext uri="{FF2B5EF4-FFF2-40B4-BE49-F238E27FC236}">
                <a16:creationId xmlns:a16="http://schemas.microsoft.com/office/drawing/2014/main" id="{9FCDE0F2-6AC7-4169-A1A7-686C24D94E8D}"/>
              </a:ext>
            </a:extLst>
          </p:cNvPr>
          <p:cNvCxnSpPr>
            <a:cxnSpLocks/>
            <a:stCxn id="33" idx="6"/>
            <a:endCxn id="26" idx="1"/>
          </p:cNvCxnSpPr>
          <p:nvPr/>
        </p:nvCxnSpPr>
        <p:spPr>
          <a:xfrm flipV="1">
            <a:off x="8505883" y="2961761"/>
            <a:ext cx="1328998" cy="312471"/>
          </a:xfrm>
          <a:prstGeom prst="straightConnector1">
            <a:avLst/>
          </a:prstGeom>
          <a:noFill/>
          <a:ln w="28575" cap="flat" cmpd="sng">
            <a:solidFill>
              <a:srgbClr val="A00305"/>
            </a:solidFill>
            <a:prstDash val="solid"/>
            <a:round/>
            <a:headEnd type="none" w="med" len="med"/>
            <a:tailEnd type="triangle" w="med" len="med"/>
          </a:ln>
        </p:spPr>
      </p:cxnSp>
      <p:sp>
        <p:nvSpPr>
          <p:cNvPr id="48" name="Google Shape;834;g731415ea60_0_14">
            <a:extLst>
              <a:ext uri="{FF2B5EF4-FFF2-40B4-BE49-F238E27FC236}">
                <a16:creationId xmlns:a16="http://schemas.microsoft.com/office/drawing/2014/main" id="{FA915C30-D960-476F-A430-89B382D6FA20}"/>
              </a:ext>
            </a:extLst>
          </p:cNvPr>
          <p:cNvSpPr/>
          <p:nvPr/>
        </p:nvSpPr>
        <p:spPr>
          <a:xfrm rot="1563">
            <a:off x="5995921" y="2861758"/>
            <a:ext cx="989101" cy="1422217"/>
          </a:xfrm>
          <a:prstGeom prst="ellipse">
            <a:avLst/>
          </a:prstGeom>
          <a:noFill/>
          <a:ln w="19050" cap="flat" cmpd="sng">
            <a:solidFill>
              <a:srgbClr val="A003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843;g731415ea60_0_14">
            <a:extLst>
              <a:ext uri="{FF2B5EF4-FFF2-40B4-BE49-F238E27FC236}">
                <a16:creationId xmlns:a16="http://schemas.microsoft.com/office/drawing/2014/main" id="{E5D9ABE3-FBD2-4D1C-947E-CA1CA05B5D85}"/>
              </a:ext>
            </a:extLst>
          </p:cNvPr>
          <p:cNvSpPr/>
          <p:nvPr/>
        </p:nvSpPr>
        <p:spPr>
          <a:xfrm>
            <a:off x="539496" y="941832"/>
            <a:ext cx="9974193" cy="413400"/>
          </a:xfrm>
          <a:prstGeom prst="rect">
            <a:avLst/>
          </a:prstGeom>
          <a:solidFill>
            <a:srgbClr val="000B4F"/>
          </a:solidFill>
          <a:ln>
            <a:noFill/>
          </a:ln>
        </p:spPr>
        <p:txBody>
          <a:bodyPr spcFirstLastPara="1" wrap="square" lIns="91425" tIns="45700" rIns="91425" bIns="45700" anchor="ctr" anchorCtr="0">
            <a:noAutofit/>
          </a:bodyPr>
          <a:lstStyle/>
          <a:p>
            <a:pPr algn="ctr">
              <a:buSzPts val="1800"/>
            </a:pPr>
            <a:r>
              <a:rPr lang="en-US" b="1" spc="50" dirty="0">
                <a:solidFill>
                  <a:schemeClr val="bg1"/>
                </a:solidFill>
                <a:latin typeface="Avenir"/>
              </a:rPr>
              <a:t>NNI AOM </a:t>
            </a:r>
            <a:r>
              <a:rPr lang="en-US" altLang="zh-CN" b="1" spc="50" dirty="0">
                <a:solidFill>
                  <a:schemeClr val="bg1"/>
                </a:solidFill>
                <a:latin typeface="Avenir"/>
              </a:rPr>
              <a:t>ENTHUSIASTS</a:t>
            </a:r>
            <a:endParaRPr lang="en-US" b="1" spc="50" dirty="0">
              <a:solidFill>
                <a:schemeClr val="bg1"/>
              </a:solidFill>
              <a:latin typeface="Avenir"/>
            </a:endParaRPr>
          </a:p>
        </p:txBody>
      </p:sp>
      <p:sp>
        <p:nvSpPr>
          <p:cNvPr id="52" name="Google Shape;834;g731415ea60_0_14">
            <a:extLst>
              <a:ext uri="{FF2B5EF4-FFF2-40B4-BE49-F238E27FC236}">
                <a16:creationId xmlns:a16="http://schemas.microsoft.com/office/drawing/2014/main" id="{5CED747C-878A-4836-AAD7-CD7EAB9D9CFC}"/>
              </a:ext>
            </a:extLst>
          </p:cNvPr>
          <p:cNvSpPr/>
          <p:nvPr/>
        </p:nvSpPr>
        <p:spPr>
          <a:xfrm rot="1563">
            <a:off x="3940403" y="3273749"/>
            <a:ext cx="1652187" cy="2287600"/>
          </a:xfrm>
          <a:prstGeom prst="ellipse">
            <a:avLst/>
          </a:prstGeom>
          <a:noFill/>
          <a:ln w="19050" cap="flat" cmpd="sng">
            <a:solidFill>
              <a:srgbClr val="A003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6821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ea typeface="Avenir"/>
                <a:cs typeface="Avenir"/>
                <a:sym typeface="Avenir"/>
              </a:rPr>
              <a:t>PATIENT RELATIONAL DATABASE</a:t>
            </a:r>
            <a:endParaRPr dirty="0">
              <a:latin typeface="Avenir"/>
              <a:ea typeface="Avenir"/>
              <a:cs typeface="Avenir"/>
              <a:sym typeface="Avenir"/>
            </a:endParaRPr>
          </a:p>
        </p:txBody>
      </p:sp>
      <p:pic>
        <p:nvPicPr>
          <p:cNvPr id="706" name="Google Shape;706;p8" descr="Related image"/>
          <p:cNvPicPr preferRelativeResize="0"/>
          <p:nvPr/>
        </p:nvPicPr>
        <p:blipFill rotWithShape="1">
          <a:blip r:embed="rId3">
            <a:alphaModFix/>
          </a:blip>
          <a:srcRect l="13543" r="13039" b="5984"/>
          <a:stretch/>
        </p:blipFill>
        <p:spPr>
          <a:xfrm>
            <a:off x="10836763" y="192659"/>
            <a:ext cx="732711" cy="491023"/>
          </a:xfrm>
          <a:prstGeom prst="rect">
            <a:avLst/>
          </a:prstGeom>
          <a:noFill/>
          <a:ln>
            <a:noFill/>
          </a:ln>
        </p:spPr>
      </p:pic>
      <p:sp>
        <p:nvSpPr>
          <p:cNvPr id="707" name="Google Shape;707;p8"/>
          <p:cNvSpPr/>
          <p:nvPr/>
        </p:nvSpPr>
        <p:spPr>
          <a:xfrm>
            <a:off x="675911" y="835135"/>
            <a:ext cx="4223700" cy="340800"/>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spc="80" dirty="0">
                <a:solidFill>
                  <a:schemeClr val="lt1"/>
                </a:solidFill>
                <a:latin typeface="Avenir"/>
                <a:ea typeface="Avenir"/>
                <a:cs typeface="Avenir"/>
                <a:sym typeface="Avenir"/>
              </a:rPr>
              <a:t>PATIENT FLAT TABLE</a:t>
            </a:r>
            <a:endParaRPr sz="1400" b="0" i="0" u="none" strike="noStrike" cap="none" spc="80" dirty="0">
              <a:solidFill>
                <a:srgbClr val="000000"/>
              </a:solidFill>
              <a:latin typeface="Arial"/>
              <a:ea typeface="Arial"/>
              <a:cs typeface="Arial"/>
              <a:sym typeface="Arial"/>
            </a:endParaRPr>
          </a:p>
        </p:txBody>
      </p:sp>
      <p:sp>
        <p:nvSpPr>
          <p:cNvPr id="709" name="Google Shape;709;p8"/>
          <p:cNvSpPr/>
          <p:nvPr/>
        </p:nvSpPr>
        <p:spPr>
          <a:xfrm>
            <a:off x="6979642" y="835148"/>
            <a:ext cx="4223700" cy="340800"/>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spc="80">
                <a:solidFill>
                  <a:schemeClr val="lt1"/>
                </a:solidFill>
                <a:latin typeface="Avenir"/>
                <a:ea typeface="Avenir"/>
                <a:cs typeface="Avenir"/>
                <a:sym typeface="Avenir"/>
              </a:rPr>
              <a:t>PRESCRIBER FLAT TABLE</a:t>
            </a:r>
            <a:endParaRPr sz="1400" b="0" i="0" u="none" strike="noStrike" cap="none" spc="80">
              <a:solidFill>
                <a:srgbClr val="000000"/>
              </a:solidFill>
              <a:latin typeface="Arial"/>
              <a:ea typeface="Arial"/>
              <a:cs typeface="Arial"/>
              <a:sym typeface="Arial"/>
            </a:endParaRPr>
          </a:p>
        </p:txBody>
      </p:sp>
      <p:sp>
        <p:nvSpPr>
          <p:cNvPr id="710" name="Google Shape;710;p8"/>
          <p:cNvSpPr/>
          <p:nvPr/>
        </p:nvSpPr>
        <p:spPr>
          <a:xfrm>
            <a:off x="6979661" y="2821136"/>
            <a:ext cx="4223700" cy="340800"/>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spc="80" dirty="0">
                <a:solidFill>
                  <a:schemeClr val="lt1"/>
                </a:solidFill>
                <a:latin typeface="Avenir"/>
                <a:ea typeface="Avenir"/>
                <a:cs typeface="Avenir"/>
                <a:sym typeface="Avenir"/>
              </a:rPr>
              <a:t>PLANTRAK FLAT TABLE</a:t>
            </a:r>
            <a:endParaRPr sz="1400" b="0" i="0" u="none" strike="noStrike" cap="none" spc="80" dirty="0">
              <a:solidFill>
                <a:srgbClr val="000000"/>
              </a:solidFill>
              <a:latin typeface="Arial"/>
              <a:ea typeface="Arial"/>
              <a:cs typeface="Arial"/>
              <a:sym typeface="Arial"/>
            </a:endParaRPr>
          </a:p>
        </p:txBody>
      </p:sp>
      <p:sp>
        <p:nvSpPr>
          <p:cNvPr id="711" name="Google Shape;711;p8"/>
          <p:cNvSpPr/>
          <p:nvPr/>
        </p:nvSpPr>
        <p:spPr>
          <a:xfrm>
            <a:off x="6979642" y="4796210"/>
            <a:ext cx="4223700" cy="340800"/>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spc="80">
                <a:solidFill>
                  <a:schemeClr val="lt1"/>
                </a:solidFill>
                <a:latin typeface="Avenir"/>
                <a:ea typeface="Avenir"/>
                <a:cs typeface="Avenir"/>
                <a:sym typeface="Avenir"/>
              </a:rPr>
              <a:t>SOCIOECONOMIC FLAT TABLE</a:t>
            </a:r>
            <a:endParaRPr sz="1400" b="0" i="0" u="none" strike="noStrike" cap="none" spc="80">
              <a:solidFill>
                <a:srgbClr val="000000"/>
              </a:solidFill>
              <a:latin typeface="Arial"/>
              <a:ea typeface="Arial"/>
              <a:cs typeface="Arial"/>
              <a:sym typeface="Arial"/>
            </a:endParaRPr>
          </a:p>
        </p:txBody>
      </p:sp>
      <p:sp>
        <p:nvSpPr>
          <p:cNvPr id="712" name="Google Shape;712;p8"/>
          <p:cNvSpPr/>
          <p:nvPr/>
        </p:nvSpPr>
        <p:spPr>
          <a:xfrm>
            <a:off x="9142400" y="1245832"/>
            <a:ext cx="1723800" cy="1461900"/>
          </a:xfrm>
          <a:prstGeom prst="flowChartConnector">
            <a:avLst/>
          </a:prstGeom>
          <a:solidFill>
            <a:srgbClr val="6D6D6D">
              <a:alpha val="8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713" name="Google Shape;713;p8"/>
          <p:cNvSpPr/>
          <p:nvPr/>
        </p:nvSpPr>
        <p:spPr>
          <a:xfrm>
            <a:off x="9236900" y="1316244"/>
            <a:ext cx="1534800" cy="12045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600"/>
              <a:buFont typeface="Arial"/>
              <a:buNone/>
            </a:pPr>
            <a:r>
              <a:rPr lang="en-US" sz="1200" b="0" i="0" u="none" strike="noStrike" cap="none" dirty="0">
                <a:solidFill>
                  <a:schemeClr val="lt1"/>
                </a:solidFill>
                <a:latin typeface="Avenir"/>
                <a:ea typeface="Avenir"/>
                <a:cs typeface="Avenir"/>
                <a:sym typeface="Avenir"/>
              </a:rPr>
              <a:t>Address</a:t>
            </a:r>
            <a:endParaRPr sz="1200" b="0" i="0" u="none" strike="noStrike" cap="none" dirty="0">
              <a:solidFill>
                <a:schemeClr val="lt1"/>
              </a:solidFill>
              <a:latin typeface="Avenir"/>
              <a:ea typeface="Avenir"/>
              <a:cs typeface="Avenir"/>
              <a:sym typeface="Avenir"/>
            </a:endParaRPr>
          </a:p>
          <a:p>
            <a:pPr marL="0" marR="0" lvl="0" indent="0" algn="ctr" rtl="0">
              <a:lnSpc>
                <a:spcPct val="150000"/>
              </a:lnSpc>
              <a:spcBef>
                <a:spcPts val="0"/>
              </a:spcBef>
              <a:spcAft>
                <a:spcPts val="0"/>
              </a:spcAft>
              <a:buClr>
                <a:srgbClr val="000000"/>
              </a:buClr>
              <a:buSzPts val="1600"/>
              <a:buFont typeface="Arial"/>
              <a:buNone/>
            </a:pPr>
            <a:r>
              <a:rPr lang="en-US" sz="1200" b="0" i="0" u="none" strike="noStrike" cap="none" dirty="0">
                <a:solidFill>
                  <a:schemeClr val="lt1"/>
                </a:solidFill>
                <a:latin typeface="Avenir"/>
                <a:ea typeface="Avenir"/>
                <a:cs typeface="Avenir"/>
                <a:sym typeface="Avenir"/>
              </a:rPr>
              <a:t>State</a:t>
            </a:r>
            <a:endParaRPr sz="1200" b="0" i="0" u="none" strike="noStrike" cap="none" dirty="0">
              <a:solidFill>
                <a:schemeClr val="lt1"/>
              </a:solidFill>
              <a:latin typeface="Avenir"/>
              <a:ea typeface="Avenir"/>
              <a:cs typeface="Avenir"/>
              <a:sym typeface="Avenir"/>
            </a:endParaRPr>
          </a:p>
          <a:p>
            <a:pPr marL="0" marR="0" lvl="0" indent="0" algn="ctr" rtl="0">
              <a:lnSpc>
                <a:spcPct val="150000"/>
              </a:lnSpc>
              <a:spcBef>
                <a:spcPts val="0"/>
              </a:spcBef>
              <a:spcAft>
                <a:spcPts val="0"/>
              </a:spcAft>
              <a:buClr>
                <a:srgbClr val="000000"/>
              </a:buClr>
              <a:buSzPts val="1600"/>
              <a:buFont typeface="Arial"/>
              <a:buNone/>
            </a:pPr>
            <a:r>
              <a:rPr lang="en-US" sz="1200" b="0" i="0" u="none" strike="noStrike" cap="none" dirty="0">
                <a:solidFill>
                  <a:schemeClr val="lt1"/>
                </a:solidFill>
                <a:latin typeface="Avenir"/>
                <a:ea typeface="Avenir"/>
                <a:cs typeface="Avenir"/>
                <a:sym typeface="Avenir"/>
              </a:rPr>
              <a:t>ZIP Code</a:t>
            </a:r>
            <a:endParaRPr sz="1200" b="0" i="0" u="none" strike="noStrike" cap="none" dirty="0">
              <a:solidFill>
                <a:schemeClr val="lt1"/>
              </a:solidFill>
              <a:latin typeface="Avenir"/>
              <a:ea typeface="Avenir"/>
              <a:cs typeface="Avenir"/>
              <a:sym typeface="Avenir"/>
            </a:endParaRPr>
          </a:p>
          <a:p>
            <a:pPr marL="0" marR="0" lvl="0" indent="0" algn="ctr" rtl="0">
              <a:lnSpc>
                <a:spcPct val="150000"/>
              </a:lnSpc>
              <a:spcBef>
                <a:spcPts val="0"/>
              </a:spcBef>
              <a:spcAft>
                <a:spcPts val="0"/>
              </a:spcAft>
              <a:buClr>
                <a:srgbClr val="000000"/>
              </a:buClr>
              <a:buSzPts val="1600"/>
              <a:buFont typeface="Arial"/>
              <a:buNone/>
            </a:pPr>
            <a:r>
              <a:rPr lang="en-US" sz="1200" b="0" i="0" u="none" strike="noStrike" cap="none" dirty="0">
                <a:solidFill>
                  <a:schemeClr val="lt1"/>
                </a:solidFill>
                <a:latin typeface="Avenir"/>
                <a:ea typeface="Avenir"/>
                <a:cs typeface="Avenir"/>
                <a:sym typeface="Avenir"/>
              </a:rPr>
              <a:t>Saxenda target</a:t>
            </a:r>
            <a:endParaRPr sz="1200" b="0" i="0" u="none" strike="noStrike" cap="none" dirty="0">
              <a:solidFill>
                <a:schemeClr val="lt1"/>
              </a:solidFill>
              <a:latin typeface="Avenir"/>
              <a:ea typeface="Avenir"/>
              <a:cs typeface="Avenir"/>
              <a:sym typeface="Avenir"/>
            </a:endParaRPr>
          </a:p>
        </p:txBody>
      </p:sp>
      <p:sp>
        <p:nvSpPr>
          <p:cNvPr id="714" name="Google Shape;714;p8"/>
          <p:cNvSpPr/>
          <p:nvPr/>
        </p:nvSpPr>
        <p:spPr>
          <a:xfrm>
            <a:off x="9142400" y="3239057"/>
            <a:ext cx="1775700" cy="1461900"/>
          </a:xfrm>
          <a:prstGeom prst="flowChartConnector">
            <a:avLst/>
          </a:prstGeom>
          <a:noFill/>
          <a:ln w="12700" cap="flat" cmpd="sng">
            <a:solidFill>
              <a:srgbClr val="364A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715" name="Google Shape;715;p8"/>
          <p:cNvSpPr/>
          <p:nvPr/>
        </p:nvSpPr>
        <p:spPr>
          <a:xfrm>
            <a:off x="9194150" y="3456798"/>
            <a:ext cx="1672200" cy="1051729"/>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600"/>
              <a:buFont typeface="Arial"/>
              <a:buNone/>
            </a:pPr>
            <a:r>
              <a:rPr lang="en-US" sz="1200" b="0" i="0" u="none" strike="noStrike" cap="none" dirty="0">
                <a:solidFill>
                  <a:schemeClr val="dk2"/>
                </a:solidFill>
                <a:latin typeface="Avenir"/>
                <a:ea typeface="Avenir"/>
                <a:cs typeface="Avenir"/>
                <a:sym typeface="Avenir"/>
              </a:rPr>
              <a:t>Method of payment</a:t>
            </a:r>
            <a:endParaRPr lang="en-US" dirty="0">
              <a:ea typeface="Avenir"/>
            </a:endParaRPr>
          </a:p>
          <a:p>
            <a:pPr marL="0" marR="0" lvl="0" indent="0" algn="ctr" rtl="0">
              <a:lnSpc>
                <a:spcPct val="150000"/>
              </a:lnSpc>
              <a:spcBef>
                <a:spcPts val="0"/>
              </a:spcBef>
              <a:spcAft>
                <a:spcPts val="0"/>
              </a:spcAft>
              <a:buClr>
                <a:srgbClr val="000000"/>
              </a:buClr>
              <a:buSzPts val="1600"/>
              <a:buFont typeface="Arial"/>
              <a:buNone/>
            </a:pPr>
            <a:r>
              <a:rPr lang="en-US" sz="1200" b="0" i="0" u="none" strike="noStrike" cap="none" dirty="0">
                <a:solidFill>
                  <a:schemeClr val="dk2"/>
                </a:solidFill>
                <a:latin typeface="Avenir"/>
                <a:ea typeface="Avenir"/>
                <a:cs typeface="Avenir"/>
                <a:sym typeface="Avenir"/>
              </a:rPr>
              <a:t>Model type</a:t>
            </a:r>
            <a:endParaRPr lang="en-US" dirty="0">
              <a:ea typeface="Avenir"/>
            </a:endParaRPr>
          </a:p>
          <a:p>
            <a:pPr marL="0" marR="0" lvl="0" indent="0" algn="ctr" rtl="0">
              <a:lnSpc>
                <a:spcPct val="150000"/>
              </a:lnSpc>
              <a:spcBef>
                <a:spcPts val="0"/>
              </a:spcBef>
              <a:spcAft>
                <a:spcPts val="0"/>
              </a:spcAft>
              <a:buClr>
                <a:srgbClr val="000000"/>
              </a:buClr>
              <a:buSzPts val="1600"/>
              <a:buFont typeface="Arial"/>
              <a:buNone/>
            </a:pPr>
            <a:r>
              <a:rPr lang="en-US" sz="1200" b="0" i="0" u="none" strike="noStrike" cap="none" dirty="0">
                <a:solidFill>
                  <a:schemeClr val="dk2"/>
                </a:solidFill>
                <a:latin typeface="Avenir"/>
                <a:ea typeface="Avenir"/>
                <a:cs typeface="Avenir"/>
                <a:sym typeface="Avenir"/>
              </a:rPr>
              <a:t>Category Code</a:t>
            </a:r>
            <a:r>
              <a:rPr lang="en-US" sz="1600" b="0" i="0" u="none" strike="noStrike" cap="none" dirty="0">
                <a:solidFill>
                  <a:schemeClr val="dk2"/>
                </a:solidFill>
                <a:latin typeface="Avenir"/>
                <a:ea typeface="Avenir"/>
                <a:cs typeface="Avenir"/>
                <a:sym typeface="Avenir"/>
              </a:rPr>
              <a:t>  </a:t>
            </a:r>
            <a:endParaRPr sz="1400" b="0" i="0" u="none" strike="noStrike" cap="none" dirty="0">
              <a:solidFill>
                <a:srgbClr val="000000"/>
              </a:solidFill>
              <a:latin typeface="Arial"/>
              <a:ea typeface="Arial"/>
              <a:cs typeface="Arial"/>
              <a:sym typeface="Arial"/>
            </a:endParaRPr>
          </a:p>
        </p:txBody>
      </p:sp>
      <p:sp>
        <p:nvSpPr>
          <p:cNvPr id="716" name="Google Shape;716;p8"/>
          <p:cNvSpPr/>
          <p:nvPr/>
        </p:nvSpPr>
        <p:spPr>
          <a:xfrm>
            <a:off x="9194025" y="5232269"/>
            <a:ext cx="1775700" cy="1461900"/>
          </a:xfrm>
          <a:prstGeom prst="flowChartConnector">
            <a:avLst/>
          </a:prstGeom>
          <a:solidFill>
            <a:srgbClr val="000B4F">
              <a:alpha val="83529"/>
            </a:srgbClr>
          </a:solidFill>
          <a:ln w="12700" cap="flat" cmpd="sng">
            <a:solidFill>
              <a:srgbClr val="364A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717" name="Google Shape;717;p8"/>
          <p:cNvSpPr/>
          <p:nvPr/>
        </p:nvSpPr>
        <p:spPr>
          <a:xfrm>
            <a:off x="9124425" y="5260591"/>
            <a:ext cx="1914900" cy="12045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600"/>
              <a:buFont typeface="Arial"/>
              <a:buNone/>
            </a:pPr>
            <a:r>
              <a:rPr lang="en-US" sz="1200" b="0" i="0" u="none" strike="noStrike" cap="none">
                <a:solidFill>
                  <a:schemeClr val="lt1"/>
                </a:solidFill>
                <a:latin typeface="Avenir"/>
                <a:ea typeface="Avenir"/>
                <a:cs typeface="Avenir"/>
                <a:sym typeface="Avenir"/>
              </a:rPr>
              <a:t>City</a:t>
            </a:r>
            <a:endParaRPr sz="1200" b="0" i="0" u="none" strike="noStrike" cap="none">
              <a:solidFill>
                <a:schemeClr val="lt1"/>
              </a:solidFill>
              <a:latin typeface="Avenir"/>
              <a:ea typeface="Avenir"/>
              <a:cs typeface="Avenir"/>
              <a:sym typeface="Avenir"/>
            </a:endParaRPr>
          </a:p>
          <a:p>
            <a:pPr marL="0" marR="0" lvl="0" indent="0" algn="ctr" rtl="0">
              <a:lnSpc>
                <a:spcPct val="150000"/>
              </a:lnSpc>
              <a:spcBef>
                <a:spcPts val="0"/>
              </a:spcBef>
              <a:spcAft>
                <a:spcPts val="0"/>
              </a:spcAft>
              <a:buClr>
                <a:srgbClr val="000000"/>
              </a:buClr>
              <a:buSzPts val="1600"/>
              <a:buFont typeface="Arial"/>
              <a:buNone/>
            </a:pPr>
            <a:r>
              <a:rPr lang="en-US" sz="1200" b="0" i="0" u="none" strike="noStrike" cap="none">
                <a:solidFill>
                  <a:schemeClr val="lt1"/>
                </a:solidFill>
                <a:latin typeface="Avenir"/>
                <a:ea typeface="Avenir"/>
                <a:cs typeface="Avenir"/>
                <a:sym typeface="Avenir"/>
              </a:rPr>
              <a:t>State</a:t>
            </a:r>
            <a:endParaRPr sz="1200" b="0" i="0" u="none" strike="noStrike" cap="none">
              <a:solidFill>
                <a:schemeClr val="lt1"/>
              </a:solidFill>
              <a:latin typeface="Avenir"/>
              <a:ea typeface="Avenir"/>
              <a:cs typeface="Avenir"/>
              <a:sym typeface="Avenir"/>
            </a:endParaRPr>
          </a:p>
          <a:p>
            <a:pPr marL="0" marR="0" lvl="0" indent="0" algn="ctr" rtl="0">
              <a:lnSpc>
                <a:spcPct val="150000"/>
              </a:lnSpc>
              <a:spcBef>
                <a:spcPts val="0"/>
              </a:spcBef>
              <a:spcAft>
                <a:spcPts val="0"/>
              </a:spcAft>
              <a:buClr>
                <a:srgbClr val="000000"/>
              </a:buClr>
              <a:buSzPts val="1600"/>
              <a:buFont typeface="Arial"/>
              <a:buNone/>
            </a:pPr>
            <a:r>
              <a:rPr lang="en-US" sz="1200" b="0" i="0" u="none" strike="noStrike" cap="none">
                <a:solidFill>
                  <a:schemeClr val="lt1"/>
                </a:solidFill>
                <a:latin typeface="Avenir"/>
                <a:ea typeface="Avenir"/>
                <a:cs typeface="Avenir"/>
                <a:sym typeface="Avenir"/>
              </a:rPr>
              <a:t>Population Information</a:t>
            </a:r>
            <a:endParaRPr sz="1200" b="0" i="0" u="none" strike="noStrike" cap="none">
              <a:solidFill>
                <a:schemeClr val="lt1"/>
              </a:solidFill>
              <a:latin typeface="Avenir"/>
              <a:ea typeface="Avenir"/>
              <a:cs typeface="Avenir"/>
              <a:sym typeface="Avenir"/>
            </a:endParaRPr>
          </a:p>
          <a:p>
            <a:pPr marL="0" marR="0" lvl="0" indent="0" algn="ctr" rtl="0">
              <a:lnSpc>
                <a:spcPct val="150000"/>
              </a:lnSpc>
              <a:spcBef>
                <a:spcPts val="0"/>
              </a:spcBef>
              <a:spcAft>
                <a:spcPts val="0"/>
              </a:spcAft>
              <a:buClr>
                <a:srgbClr val="000000"/>
              </a:buClr>
              <a:buSzPts val="1600"/>
              <a:buFont typeface="Arial"/>
              <a:buNone/>
            </a:pPr>
            <a:r>
              <a:rPr lang="en-US" sz="1200" b="0" i="0" u="none" strike="noStrike" cap="none">
                <a:solidFill>
                  <a:schemeClr val="lt1"/>
                </a:solidFill>
                <a:latin typeface="Avenir"/>
                <a:ea typeface="Avenir"/>
                <a:cs typeface="Avenir"/>
                <a:sym typeface="Avenir"/>
              </a:rPr>
              <a:t>Economic Indicators</a:t>
            </a:r>
            <a:endParaRPr sz="1200" b="0" i="0" u="none" strike="noStrike" cap="none">
              <a:solidFill>
                <a:schemeClr val="lt1"/>
              </a:solidFill>
              <a:latin typeface="Avenir"/>
              <a:ea typeface="Avenir"/>
              <a:cs typeface="Avenir"/>
              <a:sym typeface="Avenir"/>
            </a:endParaRPr>
          </a:p>
        </p:txBody>
      </p:sp>
      <p:pic>
        <p:nvPicPr>
          <p:cNvPr id="718" name="Google Shape;718;p8"/>
          <p:cNvPicPr preferRelativeResize="0"/>
          <p:nvPr/>
        </p:nvPicPr>
        <p:blipFill rotWithShape="1">
          <a:blip r:embed="rId4">
            <a:alphaModFix/>
          </a:blip>
          <a:srcRect/>
          <a:stretch/>
        </p:blipFill>
        <p:spPr>
          <a:xfrm>
            <a:off x="675900" y="2023369"/>
            <a:ext cx="1672175" cy="3674400"/>
          </a:xfrm>
          <a:prstGeom prst="rect">
            <a:avLst/>
          </a:prstGeom>
          <a:noFill/>
          <a:ln>
            <a:noFill/>
          </a:ln>
        </p:spPr>
      </p:pic>
      <p:sp>
        <p:nvSpPr>
          <p:cNvPr id="719" name="Google Shape;719;p8"/>
          <p:cNvSpPr/>
          <p:nvPr/>
        </p:nvSpPr>
        <p:spPr>
          <a:xfrm>
            <a:off x="716375" y="2023369"/>
            <a:ext cx="1672200" cy="36744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50000"/>
              </a:lnSpc>
              <a:spcBef>
                <a:spcPts val="0"/>
              </a:spcBef>
              <a:spcAft>
                <a:spcPts val="0"/>
              </a:spcAft>
              <a:buClr>
                <a:srgbClr val="44546A"/>
              </a:buClr>
              <a:buSzPts val="1200"/>
              <a:buFont typeface="Avenir"/>
              <a:buChar char="•"/>
            </a:pPr>
            <a:endParaRPr lang="en-US" sz="1200" b="0" i="0" u="none" strike="noStrike" cap="none" dirty="0">
              <a:solidFill>
                <a:srgbClr val="44546A"/>
              </a:solidFill>
              <a:latin typeface="Avenir"/>
              <a:ea typeface="Avenir"/>
              <a:cs typeface="Avenir"/>
              <a:sym typeface="Avenir"/>
            </a:endParaRPr>
          </a:p>
          <a:p>
            <a:pPr marL="171450" marR="0" lvl="0" indent="-171450" algn="l" rtl="0">
              <a:lnSpc>
                <a:spcPct val="150000"/>
              </a:lnSpc>
              <a:spcBef>
                <a:spcPts val="0"/>
              </a:spcBef>
              <a:spcAft>
                <a:spcPts val="0"/>
              </a:spcAft>
              <a:buClr>
                <a:srgbClr val="44546A"/>
              </a:buClr>
              <a:buSzPts val="1200"/>
              <a:buFont typeface="Avenir"/>
              <a:buChar char="•"/>
            </a:pPr>
            <a:r>
              <a:rPr lang="en-US" sz="1200" b="0" i="0" u="none" strike="noStrike" cap="none" dirty="0">
                <a:solidFill>
                  <a:srgbClr val="44546A"/>
                </a:solidFill>
                <a:latin typeface="Avenir"/>
                <a:ea typeface="Avenir"/>
                <a:cs typeface="Avenir"/>
                <a:sym typeface="Avenir"/>
              </a:rPr>
              <a:t>Date of Birth</a:t>
            </a:r>
            <a:endParaRPr sz="1200" b="0" i="0" u="none" strike="noStrike" cap="none" dirty="0">
              <a:solidFill>
                <a:srgbClr val="44546A"/>
              </a:solidFill>
              <a:latin typeface="Avenir"/>
              <a:ea typeface="Avenir"/>
              <a:cs typeface="Avenir"/>
              <a:sym typeface="Avenir"/>
            </a:endParaRPr>
          </a:p>
          <a:p>
            <a:pPr marL="171450" marR="0" lvl="0" indent="-171450" algn="l" rtl="0">
              <a:lnSpc>
                <a:spcPct val="150000"/>
              </a:lnSpc>
              <a:spcBef>
                <a:spcPts val="0"/>
              </a:spcBef>
              <a:spcAft>
                <a:spcPts val="0"/>
              </a:spcAft>
              <a:buClr>
                <a:srgbClr val="44546A"/>
              </a:buClr>
              <a:buSzPts val="1200"/>
              <a:buFont typeface="Avenir"/>
              <a:buChar char="•"/>
            </a:pPr>
            <a:r>
              <a:rPr lang="en-US" sz="1200" b="0" i="0" u="none" strike="noStrike" cap="none" dirty="0">
                <a:solidFill>
                  <a:srgbClr val="44546A"/>
                </a:solidFill>
                <a:latin typeface="Avenir"/>
                <a:ea typeface="Avenir"/>
                <a:cs typeface="Avenir"/>
                <a:sym typeface="Avenir"/>
              </a:rPr>
              <a:t>Gender</a:t>
            </a:r>
            <a:endParaRPr sz="1200" b="0" i="0" u="none" strike="noStrike" cap="none" dirty="0">
              <a:solidFill>
                <a:srgbClr val="44546A"/>
              </a:solidFill>
              <a:latin typeface="Avenir"/>
              <a:ea typeface="Avenir"/>
              <a:cs typeface="Avenir"/>
              <a:sym typeface="Avenir"/>
            </a:endParaRPr>
          </a:p>
          <a:p>
            <a:pPr marL="171450" marR="0" lvl="0" indent="-171450" algn="l" rtl="0">
              <a:lnSpc>
                <a:spcPct val="150000"/>
              </a:lnSpc>
              <a:spcBef>
                <a:spcPts val="0"/>
              </a:spcBef>
              <a:spcAft>
                <a:spcPts val="0"/>
              </a:spcAft>
              <a:buClr>
                <a:srgbClr val="44546A"/>
              </a:buClr>
              <a:buSzPts val="1200"/>
              <a:buFont typeface="Avenir"/>
              <a:buChar char="•"/>
            </a:pPr>
            <a:r>
              <a:rPr lang="en-US" sz="1200" b="0" i="0" u="none" strike="noStrike" cap="none" dirty="0">
                <a:solidFill>
                  <a:srgbClr val="44546A"/>
                </a:solidFill>
                <a:latin typeface="Avenir"/>
                <a:ea typeface="Avenir"/>
                <a:cs typeface="Avenir"/>
                <a:sym typeface="Avenir"/>
              </a:rPr>
              <a:t>Diagnosis dates</a:t>
            </a:r>
            <a:endParaRPr sz="1200" b="0" i="0" u="none" strike="noStrike" cap="none" dirty="0">
              <a:solidFill>
                <a:srgbClr val="44546A"/>
              </a:solidFill>
              <a:latin typeface="Avenir"/>
              <a:ea typeface="Avenir"/>
              <a:cs typeface="Avenir"/>
              <a:sym typeface="Avenir"/>
            </a:endParaRPr>
          </a:p>
          <a:p>
            <a:pPr marL="171450" marR="0" lvl="0" indent="-171450" algn="l" rtl="0">
              <a:lnSpc>
                <a:spcPct val="150000"/>
              </a:lnSpc>
              <a:spcBef>
                <a:spcPts val="0"/>
              </a:spcBef>
              <a:spcAft>
                <a:spcPts val="0"/>
              </a:spcAft>
              <a:buClr>
                <a:srgbClr val="44546A"/>
              </a:buClr>
              <a:buSzPts val="1200"/>
              <a:buFont typeface="Avenir"/>
              <a:buChar char="•"/>
            </a:pPr>
            <a:r>
              <a:rPr lang="en-US" sz="1200" b="0" i="0" u="none" strike="noStrike" cap="none" dirty="0">
                <a:solidFill>
                  <a:srgbClr val="44546A"/>
                </a:solidFill>
                <a:latin typeface="Avenir"/>
                <a:ea typeface="Avenir"/>
                <a:cs typeface="Avenir"/>
                <a:sym typeface="Avenir"/>
              </a:rPr>
              <a:t>BMI</a:t>
            </a:r>
            <a:endParaRPr sz="1200" b="0" i="0" u="none" strike="noStrike" cap="none" dirty="0">
              <a:solidFill>
                <a:srgbClr val="44546A"/>
              </a:solidFill>
              <a:latin typeface="Avenir"/>
              <a:ea typeface="Avenir"/>
              <a:cs typeface="Avenir"/>
              <a:sym typeface="Avenir"/>
            </a:endParaRPr>
          </a:p>
          <a:p>
            <a:pPr marL="171450" marR="0" lvl="0" indent="-171450" algn="l" rtl="0">
              <a:lnSpc>
                <a:spcPct val="150000"/>
              </a:lnSpc>
              <a:spcBef>
                <a:spcPts val="0"/>
              </a:spcBef>
              <a:spcAft>
                <a:spcPts val="0"/>
              </a:spcAft>
              <a:buClr>
                <a:srgbClr val="44546A"/>
              </a:buClr>
              <a:buSzPts val="1200"/>
              <a:buFont typeface="Avenir"/>
              <a:buChar char="•"/>
            </a:pPr>
            <a:r>
              <a:rPr lang="en-US" sz="1200" b="0" i="0" u="none" strike="noStrike" cap="none" dirty="0">
                <a:solidFill>
                  <a:srgbClr val="44546A"/>
                </a:solidFill>
                <a:latin typeface="Avenir"/>
                <a:ea typeface="Avenir"/>
                <a:cs typeface="Avenir"/>
                <a:sym typeface="Avenir"/>
              </a:rPr>
              <a:t>Obesity</a:t>
            </a:r>
            <a:endParaRPr sz="1200" b="0" i="0" u="none" strike="noStrike" cap="none" dirty="0">
              <a:solidFill>
                <a:srgbClr val="44546A"/>
              </a:solidFill>
              <a:latin typeface="Avenir"/>
              <a:ea typeface="Avenir"/>
              <a:cs typeface="Avenir"/>
              <a:sym typeface="Avenir"/>
            </a:endParaRPr>
          </a:p>
          <a:p>
            <a:pPr marL="171450" marR="0" lvl="0" indent="-171450" algn="l" rtl="0">
              <a:lnSpc>
                <a:spcPct val="150000"/>
              </a:lnSpc>
              <a:spcBef>
                <a:spcPts val="0"/>
              </a:spcBef>
              <a:spcAft>
                <a:spcPts val="0"/>
              </a:spcAft>
              <a:buClr>
                <a:srgbClr val="44546A"/>
              </a:buClr>
              <a:buSzPts val="1200"/>
              <a:buFont typeface="Avenir"/>
              <a:buChar char="•"/>
            </a:pPr>
            <a:r>
              <a:rPr lang="en-US" sz="1200" b="0" i="0" u="none" strike="noStrike" cap="none" dirty="0">
                <a:solidFill>
                  <a:srgbClr val="44546A"/>
                </a:solidFill>
                <a:latin typeface="Avenir"/>
                <a:ea typeface="Avenir"/>
                <a:cs typeface="Avenir"/>
                <a:sym typeface="Avenir"/>
              </a:rPr>
              <a:t>Consultation and Surgery Information</a:t>
            </a:r>
            <a:endParaRPr sz="1200" b="0" i="0" u="none" strike="noStrike" cap="none" dirty="0">
              <a:solidFill>
                <a:srgbClr val="44546A"/>
              </a:solidFill>
              <a:latin typeface="Avenir"/>
              <a:ea typeface="Avenir"/>
              <a:cs typeface="Avenir"/>
              <a:sym typeface="Avenir"/>
            </a:endParaRPr>
          </a:p>
          <a:p>
            <a:pPr marL="171450" marR="0" lvl="0" indent="-171450" algn="l" rtl="0">
              <a:lnSpc>
                <a:spcPct val="150000"/>
              </a:lnSpc>
              <a:spcBef>
                <a:spcPts val="0"/>
              </a:spcBef>
              <a:spcAft>
                <a:spcPts val="0"/>
              </a:spcAft>
              <a:buClr>
                <a:srgbClr val="44546A"/>
              </a:buClr>
              <a:buSzPts val="1200"/>
              <a:buFont typeface="Avenir"/>
              <a:buChar char="•"/>
            </a:pPr>
            <a:r>
              <a:rPr lang="en-US" sz="1200" b="0" i="0" u="none" strike="noStrike" cap="none" dirty="0">
                <a:solidFill>
                  <a:srgbClr val="44546A"/>
                </a:solidFill>
                <a:latin typeface="Avenir"/>
                <a:ea typeface="Avenir"/>
                <a:cs typeface="Avenir"/>
                <a:sym typeface="Avenir"/>
              </a:rPr>
              <a:t>Medical claims</a:t>
            </a:r>
            <a:endParaRPr sz="1200" b="0" i="0" u="none" strike="noStrike" cap="none" dirty="0">
              <a:solidFill>
                <a:srgbClr val="44546A"/>
              </a:solidFill>
              <a:latin typeface="Avenir"/>
              <a:ea typeface="Avenir"/>
              <a:cs typeface="Avenir"/>
              <a:sym typeface="Avenir"/>
            </a:endParaRPr>
          </a:p>
          <a:p>
            <a:pPr marL="171450" marR="0" lvl="0" indent="-171450" algn="l" rtl="0">
              <a:lnSpc>
                <a:spcPct val="150000"/>
              </a:lnSpc>
              <a:spcBef>
                <a:spcPts val="0"/>
              </a:spcBef>
              <a:spcAft>
                <a:spcPts val="0"/>
              </a:spcAft>
              <a:buClr>
                <a:srgbClr val="44546A"/>
              </a:buClr>
              <a:buSzPts val="1200"/>
              <a:buFont typeface="Avenir"/>
              <a:buChar char="•"/>
            </a:pPr>
            <a:r>
              <a:rPr lang="en-US" sz="1200" b="0" i="0" u="none" strike="noStrike" cap="none" dirty="0">
                <a:solidFill>
                  <a:srgbClr val="44546A"/>
                </a:solidFill>
                <a:latin typeface="Avenir"/>
                <a:ea typeface="Avenir"/>
                <a:cs typeface="Avenir"/>
                <a:sym typeface="Avenir"/>
              </a:rPr>
              <a:t>Prescribed AOMs</a:t>
            </a:r>
            <a:endParaRPr sz="1200" b="0" i="0" u="none" strike="noStrike" cap="none" dirty="0">
              <a:solidFill>
                <a:srgbClr val="44546A"/>
              </a:solidFill>
              <a:latin typeface="Avenir"/>
              <a:ea typeface="Avenir"/>
              <a:cs typeface="Avenir"/>
              <a:sym typeface="Avenir"/>
            </a:endParaRPr>
          </a:p>
          <a:p>
            <a:pPr marL="171450" marR="0" lvl="0" indent="-171450" algn="l" rtl="0">
              <a:lnSpc>
                <a:spcPct val="150000"/>
              </a:lnSpc>
              <a:spcBef>
                <a:spcPts val="0"/>
              </a:spcBef>
              <a:spcAft>
                <a:spcPts val="0"/>
              </a:spcAft>
              <a:buClr>
                <a:srgbClr val="44546A"/>
              </a:buClr>
              <a:buSzPts val="1200"/>
              <a:buFont typeface="Avenir"/>
              <a:buChar char="•"/>
            </a:pPr>
            <a:r>
              <a:rPr lang="en-US" sz="1200" b="0" i="0" u="none" strike="noStrike" cap="none" dirty="0">
                <a:solidFill>
                  <a:srgbClr val="44546A"/>
                </a:solidFill>
                <a:latin typeface="Avenir"/>
                <a:ea typeface="Avenir"/>
                <a:cs typeface="Avenir"/>
                <a:sym typeface="Avenir"/>
              </a:rPr>
              <a:t>Prescription Dates</a:t>
            </a:r>
            <a:endParaRPr sz="1200" b="0" i="0" u="none" strike="noStrike" cap="none" dirty="0">
              <a:solidFill>
                <a:srgbClr val="44546A"/>
              </a:solidFill>
              <a:latin typeface="Avenir"/>
              <a:ea typeface="Avenir"/>
              <a:cs typeface="Avenir"/>
              <a:sym typeface="Avenir"/>
            </a:endParaRPr>
          </a:p>
        </p:txBody>
      </p:sp>
      <p:sp>
        <p:nvSpPr>
          <p:cNvPr id="720" name="Google Shape;720;p8"/>
          <p:cNvSpPr/>
          <p:nvPr/>
        </p:nvSpPr>
        <p:spPr>
          <a:xfrm>
            <a:off x="2913050" y="1392444"/>
            <a:ext cx="1723800" cy="1461900"/>
          </a:xfrm>
          <a:prstGeom prst="flowChartConnector">
            <a:avLst/>
          </a:prstGeom>
          <a:solidFill>
            <a:srgbClr val="6D6D6D">
              <a:alpha val="8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721" name="Google Shape;721;p8"/>
          <p:cNvSpPr/>
          <p:nvPr/>
        </p:nvSpPr>
        <p:spPr>
          <a:xfrm>
            <a:off x="3007550" y="1669064"/>
            <a:ext cx="1534800" cy="7950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600"/>
              <a:buFont typeface="Arial"/>
              <a:buNone/>
            </a:pPr>
            <a:r>
              <a:rPr lang="en-US" sz="1200" b="0" i="0" u="none" strike="noStrike" cap="none" dirty="0">
                <a:solidFill>
                  <a:schemeClr val="lt1"/>
                </a:solidFill>
                <a:latin typeface="Avenir"/>
                <a:ea typeface="Avenir"/>
                <a:cs typeface="Avenir"/>
                <a:sym typeface="Avenir"/>
              </a:rPr>
              <a:t>Diagnosis Doctor &amp; Prescriber information</a:t>
            </a:r>
            <a:endParaRPr sz="1200" b="0" i="0" u="none" strike="noStrike" cap="none" dirty="0">
              <a:solidFill>
                <a:schemeClr val="lt1"/>
              </a:solidFill>
              <a:latin typeface="Avenir"/>
              <a:ea typeface="Avenir"/>
              <a:cs typeface="Avenir"/>
              <a:sym typeface="Avenir"/>
            </a:endParaRPr>
          </a:p>
        </p:txBody>
      </p:sp>
      <p:sp>
        <p:nvSpPr>
          <p:cNvPr id="722" name="Google Shape;722;p8"/>
          <p:cNvSpPr/>
          <p:nvPr/>
        </p:nvSpPr>
        <p:spPr>
          <a:xfrm>
            <a:off x="2861150" y="3129607"/>
            <a:ext cx="1775700" cy="1461900"/>
          </a:xfrm>
          <a:prstGeom prst="flowChartConnector">
            <a:avLst/>
          </a:prstGeom>
          <a:noFill/>
          <a:ln w="12700" cap="flat" cmpd="sng">
            <a:solidFill>
              <a:srgbClr val="364A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723" name="Google Shape;723;p8"/>
          <p:cNvSpPr/>
          <p:nvPr/>
        </p:nvSpPr>
        <p:spPr>
          <a:xfrm>
            <a:off x="2912900" y="3287294"/>
            <a:ext cx="1672200" cy="1130442"/>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600"/>
              <a:buFont typeface="Arial"/>
              <a:buNone/>
            </a:pPr>
            <a:r>
              <a:rPr lang="en-US" sz="1200" b="0" i="0" u="none" strike="noStrike" cap="none" dirty="0">
                <a:solidFill>
                  <a:schemeClr val="dk2"/>
                </a:solidFill>
                <a:latin typeface="Avenir"/>
                <a:ea typeface="Avenir"/>
                <a:cs typeface="Avenir"/>
                <a:sym typeface="Avenir"/>
              </a:rPr>
              <a:t>Diagnosis &amp; Prescription Health Insurance </a:t>
            </a:r>
            <a:r>
              <a:rPr lang="en-US" sz="1200" dirty="0">
                <a:solidFill>
                  <a:schemeClr val="dk2"/>
                </a:solidFill>
                <a:latin typeface="Avenir"/>
                <a:ea typeface="Avenir"/>
                <a:cs typeface="Avenir"/>
                <a:sym typeface="Avenir"/>
              </a:rPr>
              <a:t>P</a:t>
            </a:r>
            <a:r>
              <a:rPr lang="en-US" sz="1200" b="0" i="0" u="none" strike="noStrike" cap="none" dirty="0">
                <a:solidFill>
                  <a:schemeClr val="dk2"/>
                </a:solidFill>
                <a:latin typeface="Avenir"/>
                <a:ea typeface="Avenir"/>
                <a:cs typeface="Avenir"/>
                <a:sym typeface="Avenir"/>
              </a:rPr>
              <a:t>lan information</a:t>
            </a:r>
            <a:endParaRPr sz="1200" b="0" i="0" u="none" strike="noStrike" cap="none" dirty="0">
              <a:solidFill>
                <a:schemeClr val="dk2"/>
              </a:solidFill>
              <a:latin typeface="Avenir"/>
              <a:ea typeface="Avenir"/>
              <a:cs typeface="Avenir"/>
              <a:sym typeface="Avenir"/>
            </a:endParaRPr>
          </a:p>
          <a:p>
            <a:pPr marL="0" marR="0" lvl="0" indent="0" algn="ctr" rtl="0">
              <a:lnSpc>
                <a:spcPct val="150000"/>
              </a:lnSpc>
              <a:spcBef>
                <a:spcPts val="0"/>
              </a:spcBef>
              <a:spcAft>
                <a:spcPts val="0"/>
              </a:spcAft>
              <a:buClr>
                <a:srgbClr val="000000"/>
              </a:buClr>
              <a:buSzPts val="1600"/>
              <a:buFont typeface="Arial"/>
              <a:buNone/>
            </a:pPr>
            <a:r>
              <a:rPr lang="en-US" sz="1600" b="0" i="0" u="none" strike="noStrike" cap="none" dirty="0">
                <a:solidFill>
                  <a:schemeClr val="dk2"/>
                </a:solidFill>
                <a:latin typeface="Avenir"/>
                <a:ea typeface="Avenir"/>
                <a:cs typeface="Avenir"/>
                <a:sym typeface="Avenir"/>
              </a:rPr>
              <a:t> </a:t>
            </a:r>
            <a:endParaRPr sz="1400" b="0" i="0" u="none" strike="noStrike" cap="none" dirty="0">
              <a:solidFill>
                <a:srgbClr val="000000"/>
              </a:solidFill>
              <a:latin typeface="Arial"/>
              <a:ea typeface="Arial"/>
              <a:cs typeface="Arial"/>
              <a:sym typeface="Arial"/>
            </a:endParaRPr>
          </a:p>
        </p:txBody>
      </p:sp>
      <p:sp>
        <p:nvSpPr>
          <p:cNvPr id="724" name="Google Shape;724;p8"/>
          <p:cNvSpPr/>
          <p:nvPr/>
        </p:nvSpPr>
        <p:spPr>
          <a:xfrm>
            <a:off x="2861150" y="4866794"/>
            <a:ext cx="1775700" cy="1461900"/>
          </a:xfrm>
          <a:prstGeom prst="flowChartConnector">
            <a:avLst/>
          </a:prstGeom>
          <a:solidFill>
            <a:srgbClr val="000B4F">
              <a:alpha val="83529"/>
            </a:srgbClr>
          </a:solidFill>
          <a:ln w="12700" cap="flat" cmpd="sng">
            <a:solidFill>
              <a:srgbClr val="364A7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725" name="Google Shape;725;p8"/>
          <p:cNvSpPr/>
          <p:nvPr/>
        </p:nvSpPr>
        <p:spPr>
          <a:xfrm>
            <a:off x="2981600" y="5137010"/>
            <a:ext cx="1534800" cy="10131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600"/>
              <a:buFont typeface="Arial"/>
              <a:buNone/>
            </a:pPr>
            <a:r>
              <a:rPr lang="en-US" sz="1200" b="0" i="0" u="none" strike="noStrike" cap="none" dirty="0">
                <a:solidFill>
                  <a:schemeClr val="lt1"/>
                </a:solidFill>
                <a:latin typeface="Avenir"/>
                <a:ea typeface="Avenir"/>
                <a:cs typeface="Avenir"/>
                <a:sym typeface="Avenir"/>
              </a:rPr>
              <a:t>Doctor &amp; Prescriber’s addresses</a:t>
            </a:r>
            <a:endParaRPr sz="1200" b="0" i="0" u="none" strike="noStrike" cap="none" dirty="0">
              <a:solidFill>
                <a:schemeClr val="lt1"/>
              </a:solidFill>
              <a:latin typeface="Avenir"/>
              <a:ea typeface="Avenir"/>
              <a:cs typeface="Avenir"/>
              <a:sym typeface="Avenir"/>
            </a:endParaRPr>
          </a:p>
          <a:p>
            <a:pPr marL="0" marR="0" lvl="0" indent="0" algn="ctr" rtl="0">
              <a:lnSpc>
                <a:spcPct val="150000"/>
              </a:lnSpc>
              <a:spcBef>
                <a:spcPts val="0"/>
              </a:spcBef>
              <a:spcAft>
                <a:spcPts val="0"/>
              </a:spcAft>
              <a:buClr>
                <a:srgbClr val="000000"/>
              </a:buClr>
              <a:buSzPts val="1600"/>
              <a:buFont typeface="Arial"/>
              <a:buNone/>
            </a:pPr>
            <a:endParaRPr sz="1200" b="0" i="0" u="none" strike="noStrike" cap="none" dirty="0">
              <a:solidFill>
                <a:schemeClr val="lt1"/>
              </a:solidFill>
              <a:latin typeface="Avenir"/>
              <a:ea typeface="Avenir"/>
              <a:cs typeface="Avenir"/>
              <a:sym typeface="Avenir"/>
            </a:endParaRPr>
          </a:p>
        </p:txBody>
      </p:sp>
      <p:cxnSp>
        <p:nvCxnSpPr>
          <p:cNvPr id="726" name="Google Shape;726;p8"/>
          <p:cNvCxnSpPr>
            <a:stCxn id="720" idx="6"/>
            <a:endCxn id="727" idx="1"/>
          </p:cNvCxnSpPr>
          <p:nvPr/>
        </p:nvCxnSpPr>
        <p:spPr>
          <a:xfrm rot="10800000" flipH="1">
            <a:off x="4636850" y="1599594"/>
            <a:ext cx="2342700" cy="523800"/>
          </a:xfrm>
          <a:prstGeom prst="straightConnector1">
            <a:avLst/>
          </a:prstGeom>
          <a:noFill/>
          <a:ln w="9525" cap="flat" cmpd="sng">
            <a:solidFill>
              <a:schemeClr val="dk2"/>
            </a:solidFill>
            <a:prstDash val="solid"/>
            <a:round/>
            <a:headEnd type="none" w="sm" len="sm"/>
            <a:tailEnd type="triangle" w="med" len="med"/>
          </a:ln>
        </p:spPr>
      </p:cxnSp>
      <p:cxnSp>
        <p:nvCxnSpPr>
          <p:cNvPr id="728" name="Google Shape;728;p8"/>
          <p:cNvCxnSpPr/>
          <p:nvPr/>
        </p:nvCxnSpPr>
        <p:spPr>
          <a:xfrm rot="10800000" flipH="1">
            <a:off x="4636875" y="3572397"/>
            <a:ext cx="2342700" cy="288300"/>
          </a:xfrm>
          <a:prstGeom prst="straightConnector1">
            <a:avLst/>
          </a:prstGeom>
          <a:noFill/>
          <a:ln w="9525" cap="flat" cmpd="sng">
            <a:solidFill>
              <a:schemeClr val="dk2"/>
            </a:solidFill>
            <a:prstDash val="solid"/>
            <a:round/>
            <a:headEnd type="none" w="sm" len="sm"/>
            <a:tailEnd type="triangle" w="med" len="med"/>
          </a:ln>
        </p:spPr>
      </p:cxnSp>
      <p:cxnSp>
        <p:nvCxnSpPr>
          <p:cNvPr id="729" name="Google Shape;729;p8"/>
          <p:cNvCxnSpPr/>
          <p:nvPr/>
        </p:nvCxnSpPr>
        <p:spPr>
          <a:xfrm rot="10800000" flipH="1">
            <a:off x="4636875" y="5525272"/>
            <a:ext cx="2342700" cy="72600"/>
          </a:xfrm>
          <a:prstGeom prst="straightConnector1">
            <a:avLst/>
          </a:prstGeom>
          <a:noFill/>
          <a:ln w="9525" cap="flat" cmpd="sng">
            <a:solidFill>
              <a:schemeClr val="dk2"/>
            </a:solidFill>
            <a:prstDash val="solid"/>
            <a:round/>
            <a:headEnd type="none" w="sm" len="sm"/>
            <a:tailEnd type="triangle" w="med" len="med"/>
          </a:ln>
        </p:spPr>
      </p:cxnSp>
      <p:sp>
        <p:nvSpPr>
          <p:cNvPr id="730" name="Google Shape;730;p8"/>
          <p:cNvSpPr/>
          <p:nvPr/>
        </p:nvSpPr>
        <p:spPr>
          <a:xfrm>
            <a:off x="675900" y="1429269"/>
            <a:ext cx="1672200" cy="340800"/>
          </a:xfrm>
          <a:prstGeom prst="rect">
            <a:avLst/>
          </a:prstGeom>
          <a:solidFill>
            <a:srgbClr val="A003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chemeClr val="lt1"/>
                </a:solidFill>
                <a:latin typeface="Avenir"/>
                <a:ea typeface="Avenir"/>
                <a:cs typeface="Avenir"/>
                <a:sym typeface="Avenir"/>
              </a:rPr>
              <a:t>Patient ID</a:t>
            </a:r>
            <a:endParaRPr sz="1400" b="0" i="0" u="none" strike="noStrike" cap="none">
              <a:solidFill>
                <a:srgbClr val="000000"/>
              </a:solidFill>
              <a:latin typeface="Arial"/>
              <a:ea typeface="Arial"/>
              <a:cs typeface="Arial"/>
              <a:sym typeface="Arial"/>
            </a:endParaRPr>
          </a:p>
        </p:txBody>
      </p:sp>
      <p:sp>
        <p:nvSpPr>
          <p:cNvPr id="727" name="Google Shape;727;p8"/>
          <p:cNvSpPr/>
          <p:nvPr/>
        </p:nvSpPr>
        <p:spPr>
          <a:xfrm>
            <a:off x="6979551" y="1429269"/>
            <a:ext cx="1672200" cy="340800"/>
          </a:xfrm>
          <a:prstGeom prst="rect">
            <a:avLst/>
          </a:prstGeom>
          <a:solidFill>
            <a:srgbClr val="A003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chemeClr val="lt1"/>
                </a:solidFill>
                <a:latin typeface="Avenir"/>
                <a:ea typeface="Avenir"/>
                <a:cs typeface="Avenir"/>
                <a:sym typeface="Avenir"/>
              </a:rPr>
              <a:t>Prescriber ID</a:t>
            </a:r>
            <a:endParaRPr sz="1400" b="0" i="0" u="none" strike="noStrike" cap="none">
              <a:solidFill>
                <a:srgbClr val="000000"/>
              </a:solidFill>
              <a:latin typeface="Arial"/>
              <a:ea typeface="Arial"/>
              <a:cs typeface="Arial"/>
              <a:sym typeface="Arial"/>
            </a:endParaRPr>
          </a:p>
        </p:txBody>
      </p:sp>
      <p:sp>
        <p:nvSpPr>
          <p:cNvPr id="731" name="Google Shape;731;p8"/>
          <p:cNvSpPr/>
          <p:nvPr/>
        </p:nvSpPr>
        <p:spPr>
          <a:xfrm>
            <a:off x="6983185" y="3374750"/>
            <a:ext cx="1672200" cy="340800"/>
          </a:xfrm>
          <a:prstGeom prst="rect">
            <a:avLst/>
          </a:prstGeom>
          <a:solidFill>
            <a:srgbClr val="A003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chemeClr val="lt1"/>
                </a:solidFill>
                <a:latin typeface="Avenir"/>
                <a:ea typeface="Avenir"/>
                <a:cs typeface="Avenir"/>
                <a:sym typeface="Avenir"/>
              </a:rPr>
              <a:t>Plantrack ID</a:t>
            </a:r>
            <a:endParaRPr sz="1400" b="0" i="0" u="none" strike="noStrike" cap="none">
              <a:solidFill>
                <a:srgbClr val="000000"/>
              </a:solidFill>
              <a:latin typeface="Arial"/>
              <a:ea typeface="Arial"/>
              <a:cs typeface="Arial"/>
              <a:sym typeface="Arial"/>
            </a:endParaRPr>
          </a:p>
        </p:txBody>
      </p:sp>
      <p:sp>
        <p:nvSpPr>
          <p:cNvPr id="732" name="Google Shape;732;p8"/>
          <p:cNvSpPr/>
          <p:nvPr/>
        </p:nvSpPr>
        <p:spPr>
          <a:xfrm>
            <a:off x="6979551" y="5354872"/>
            <a:ext cx="1672200" cy="340800"/>
          </a:xfrm>
          <a:prstGeom prst="rect">
            <a:avLst/>
          </a:prstGeom>
          <a:solidFill>
            <a:srgbClr val="A003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dirty="0">
                <a:solidFill>
                  <a:schemeClr val="lt1"/>
                </a:solidFill>
                <a:latin typeface="Avenir"/>
                <a:sym typeface="Avenir"/>
              </a:rPr>
              <a:t>ZIP Code</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329598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pic>
        <p:nvPicPr>
          <p:cNvPr id="7" name="图片 6" descr="白色的地图&#10;&#10;描述已自动生成">
            <a:extLst>
              <a:ext uri="{FF2B5EF4-FFF2-40B4-BE49-F238E27FC236}">
                <a16:creationId xmlns:a16="http://schemas.microsoft.com/office/drawing/2014/main" id="{9B8ED08E-CA64-4578-AED9-FC09C9D74CB8}"/>
              </a:ext>
            </a:extLst>
          </p:cNvPr>
          <p:cNvPicPr>
            <a:picLocks noChangeAspect="1"/>
          </p:cNvPicPr>
          <p:nvPr/>
        </p:nvPicPr>
        <p:blipFill>
          <a:blip r:embed="rId3"/>
          <a:stretch>
            <a:fillRect/>
          </a:stretch>
        </p:blipFill>
        <p:spPr>
          <a:xfrm>
            <a:off x="541866" y="1348606"/>
            <a:ext cx="9044895" cy="4894683"/>
          </a:xfrm>
          <a:prstGeom prst="rect">
            <a:avLst/>
          </a:prstGeom>
        </p:spPr>
      </p:pic>
      <p:pic>
        <p:nvPicPr>
          <p:cNvPr id="1135" name="Google Shape;1135;g7524f2ffd8_1_30" descr="Related image"/>
          <p:cNvPicPr preferRelativeResize="0"/>
          <p:nvPr/>
        </p:nvPicPr>
        <p:blipFill rotWithShape="1">
          <a:blip r:embed="rId4">
            <a:alphaModFix/>
          </a:blip>
          <a:srcRect l="13545" r="13038" b="5988"/>
          <a:stretch/>
        </p:blipFill>
        <p:spPr>
          <a:xfrm>
            <a:off x="10836763" y="192659"/>
            <a:ext cx="732711" cy="491023"/>
          </a:xfrm>
          <a:prstGeom prst="rect">
            <a:avLst/>
          </a:prstGeom>
          <a:noFill/>
          <a:ln>
            <a:noFill/>
          </a:ln>
        </p:spPr>
      </p:pic>
      <p:sp>
        <p:nvSpPr>
          <p:cNvPr id="2" name="矩形 1">
            <a:extLst>
              <a:ext uri="{FF2B5EF4-FFF2-40B4-BE49-F238E27FC236}">
                <a16:creationId xmlns:a16="http://schemas.microsoft.com/office/drawing/2014/main" id="{F24ACD0D-09FC-480E-B60D-CB2724F6A8DD}"/>
              </a:ext>
            </a:extLst>
          </p:cNvPr>
          <p:cNvSpPr/>
          <p:nvPr/>
        </p:nvSpPr>
        <p:spPr>
          <a:xfrm>
            <a:off x="7223420" y="3494187"/>
            <a:ext cx="234360" cy="307777"/>
          </a:xfrm>
          <a:prstGeom prst="rect">
            <a:avLst/>
          </a:prstGeom>
        </p:spPr>
        <p:txBody>
          <a:bodyPr wrap="none">
            <a:spAutoFit/>
          </a:bodyPr>
          <a:lstStyle/>
          <a:p>
            <a:r>
              <a:rPr lang="en-US" dirty="0"/>
              <a:t> </a:t>
            </a:r>
          </a:p>
        </p:txBody>
      </p:sp>
      <p:sp>
        <p:nvSpPr>
          <p:cNvPr id="10" name="Google Shape;843;g731415ea60_0_14">
            <a:extLst>
              <a:ext uri="{FF2B5EF4-FFF2-40B4-BE49-F238E27FC236}">
                <a16:creationId xmlns:a16="http://schemas.microsoft.com/office/drawing/2014/main" id="{E5D9ABE3-FBD2-4D1C-947E-CA1CA05B5D85}"/>
              </a:ext>
            </a:extLst>
          </p:cNvPr>
          <p:cNvSpPr/>
          <p:nvPr/>
        </p:nvSpPr>
        <p:spPr>
          <a:xfrm>
            <a:off x="541867" y="941804"/>
            <a:ext cx="9976104" cy="413400"/>
          </a:xfrm>
          <a:prstGeom prst="rect">
            <a:avLst/>
          </a:prstGeom>
          <a:solidFill>
            <a:srgbClr val="000B4F"/>
          </a:solidFill>
          <a:ln>
            <a:noFill/>
          </a:ln>
        </p:spPr>
        <p:txBody>
          <a:bodyPr spcFirstLastPara="1" wrap="square" lIns="91425" tIns="45700" rIns="91425" bIns="45700" anchor="ctr" anchorCtr="0">
            <a:noAutofit/>
          </a:bodyPr>
          <a:lstStyle/>
          <a:p>
            <a:pPr algn="ctr"/>
            <a:r>
              <a:rPr lang="en-US" b="1" spc="50" dirty="0">
                <a:solidFill>
                  <a:schemeClr val="bg1"/>
                </a:solidFill>
                <a:latin typeface="Avenir Book" panose="02000503020000020003" pitchFamily="2" charset="0"/>
              </a:rPr>
              <a:t>NNI AOM </a:t>
            </a:r>
            <a:r>
              <a:rPr lang="en-US" b="1" spc="50" dirty="0">
                <a:solidFill>
                  <a:schemeClr val="bg1"/>
                </a:solidFill>
                <a:latin typeface="Avenir" panose="02000503020000020003"/>
              </a:rPr>
              <a:t>REJECTS</a:t>
            </a:r>
          </a:p>
        </p:txBody>
      </p:sp>
      <p:sp>
        <p:nvSpPr>
          <p:cNvPr id="11" name="Google Shape;836;g731415ea60_0_14">
            <a:extLst>
              <a:ext uri="{FF2B5EF4-FFF2-40B4-BE49-F238E27FC236}">
                <a16:creationId xmlns:a16="http://schemas.microsoft.com/office/drawing/2014/main" id="{A25838A0-7770-4C50-806C-AAE88FFFBF70}"/>
              </a:ext>
            </a:extLst>
          </p:cNvPr>
          <p:cNvSpPr/>
          <p:nvPr/>
        </p:nvSpPr>
        <p:spPr>
          <a:xfrm>
            <a:off x="8333595" y="4553968"/>
            <a:ext cx="2276560" cy="318736"/>
          </a:xfrm>
          <a:prstGeom prst="rect">
            <a:avLst/>
          </a:prstGeom>
          <a:solidFill>
            <a:srgbClr val="000B4F"/>
          </a:solidFill>
          <a:ln>
            <a:noFill/>
          </a:ln>
        </p:spPr>
        <p:txBody>
          <a:bodyPr spcFirstLastPara="1" wrap="square" lIns="91425" tIns="45700" rIns="91425" bIns="45700" anchor="ctr" anchorCtr="0">
            <a:noAutofit/>
          </a:bodyPr>
          <a:lstStyle/>
          <a:p>
            <a:pPr algn="ctr">
              <a:buSzPts val="1400"/>
            </a:pPr>
            <a:r>
              <a:rPr lang="en-US" b="1" dirty="0">
                <a:solidFill>
                  <a:schemeClr val="lt1"/>
                </a:solidFill>
                <a:latin typeface="Avenir"/>
                <a:sym typeface="Avenir"/>
              </a:rPr>
              <a:t>KY &amp; TN</a:t>
            </a:r>
            <a:endParaRPr lang="en-US" dirty="0"/>
          </a:p>
        </p:txBody>
      </p:sp>
      <p:sp>
        <p:nvSpPr>
          <p:cNvPr id="12" name="Google Shape;830;g731415ea60_0_14">
            <a:extLst>
              <a:ext uri="{FF2B5EF4-FFF2-40B4-BE49-F238E27FC236}">
                <a16:creationId xmlns:a16="http://schemas.microsoft.com/office/drawing/2014/main" id="{DA5FCD69-C031-4091-9689-B21E8991577B}"/>
              </a:ext>
            </a:extLst>
          </p:cNvPr>
          <p:cNvSpPr/>
          <p:nvPr/>
        </p:nvSpPr>
        <p:spPr>
          <a:xfrm rot="962">
            <a:off x="5900274" y="3738302"/>
            <a:ext cx="1323019" cy="910647"/>
          </a:xfrm>
          <a:prstGeom prst="ellipse">
            <a:avLst/>
          </a:prstGeom>
          <a:noFill/>
          <a:ln w="19050" cap="flat" cmpd="sng">
            <a:solidFill>
              <a:srgbClr val="A003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831;g731415ea60_0_14">
            <a:extLst>
              <a:ext uri="{FF2B5EF4-FFF2-40B4-BE49-F238E27FC236}">
                <a16:creationId xmlns:a16="http://schemas.microsoft.com/office/drawing/2014/main" id="{8DF9BA2F-4D2F-4EDB-8680-4402BCBA865E}"/>
              </a:ext>
            </a:extLst>
          </p:cNvPr>
          <p:cNvCxnSpPr>
            <a:cxnSpLocks/>
            <a:stCxn id="12" idx="5"/>
          </p:cNvCxnSpPr>
          <p:nvPr/>
        </p:nvCxnSpPr>
        <p:spPr>
          <a:xfrm>
            <a:off x="7029451" y="4515719"/>
            <a:ext cx="1295794" cy="440025"/>
          </a:xfrm>
          <a:prstGeom prst="straightConnector1">
            <a:avLst/>
          </a:prstGeom>
          <a:noFill/>
          <a:ln w="28575" cap="flat" cmpd="sng">
            <a:solidFill>
              <a:srgbClr val="A00305"/>
            </a:solidFill>
            <a:prstDash val="solid"/>
            <a:round/>
            <a:headEnd type="none" w="med" len="med"/>
            <a:tailEnd type="triangle" w="med" len="med"/>
          </a:ln>
        </p:spPr>
      </p:cxnSp>
      <p:sp>
        <p:nvSpPr>
          <p:cNvPr id="16" name="Google Shape;830;g731415ea60_0_14">
            <a:extLst>
              <a:ext uri="{FF2B5EF4-FFF2-40B4-BE49-F238E27FC236}">
                <a16:creationId xmlns:a16="http://schemas.microsoft.com/office/drawing/2014/main" id="{838C106E-A7D4-4C16-A178-2B779E78C93A}"/>
              </a:ext>
            </a:extLst>
          </p:cNvPr>
          <p:cNvSpPr/>
          <p:nvPr/>
        </p:nvSpPr>
        <p:spPr>
          <a:xfrm rot="962">
            <a:off x="7245694" y="3958578"/>
            <a:ext cx="1022243" cy="727846"/>
          </a:xfrm>
          <a:prstGeom prst="ellipse">
            <a:avLst/>
          </a:prstGeom>
          <a:noFill/>
          <a:ln w="19050" cap="flat" cmpd="sng">
            <a:solidFill>
              <a:srgbClr val="A003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831;g731415ea60_0_14">
            <a:extLst>
              <a:ext uri="{FF2B5EF4-FFF2-40B4-BE49-F238E27FC236}">
                <a16:creationId xmlns:a16="http://schemas.microsoft.com/office/drawing/2014/main" id="{14718A73-3966-44FF-9C18-C66340A92494}"/>
              </a:ext>
            </a:extLst>
          </p:cNvPr>
          <p:cNvCxnSpPr>
            <a:cxnSpLocks/>
          </p:cNvCxnSpPr>
          <p:nvPr/>
        </p:nvCxnSpPr>
        <p:spPr>
          <a:xfrm flipV="1">
            <a:off x="8206124" y="3597935"/>
            <a:ext cx="828945" cy="532620"/>
          </a:xfrm>
          <a:prstGeom prst="straightConnector1">
            <a:avLst/>
          </a:prstGeom>
          <a:noFill/>
          <a:ln w="28575" cap="flat" cmpd="sng">
            <a:solidFill>
              <a:srgbClr val="A00305"/>
            </a:solidFill>
            <a:prstDash val="solid"/>
            <a:round/>
            <a:headEnd type="none" w="med" len="med"/>
            <a:tailEnd type="triangle" w="med" len="med"/>
          </a:ln>
        </p:spPr>
      </p:cxnSp>
      <p:pic>
        <p:nvPicPr>
          <p:cNvPr id="14" name="图片 13" descr="图片包含 游戏机, 布&#10;&#10;描述已自动生成">
            <a:extLst>
              <a:ext uri="{FF2B5EF4-FFF2-40B4-BE49-F238E27FC236}">
                <a16:creationId xmlns:a16="http://schemas.microsoft.com/office/drawing/2014/main" id="{702E9BDA-54CF-4811-9B41-9AE0DF07827E}"/>
              </a:ext>
            </a:extLst>
          </p:cNvPr>
          <p:cNvPicPr>
            <a:picLocks noChangeAspect="1"/>
          </p:cNvPicPr>
          <p:nvPr/>
        </p:nvPicPr>
        <p:blipFill>
          <a:blip r:embed="rId5"/>
          <a:stretch>
            <a:fillRect/>
          </a:stretch>
        </p:blipFill>
        <p:spPr>
          <a:xfrm>
            <a:off x="8329420" y="4872705"/>
            <a:ext cx="2276560" cy="1322458"/>
          </a:xfrm>
          <a:prstGeom prst="rect">
            <a:avLst/>
          </a:prstGeom>
        </p:spPr>
      </p:pic>
      <p:grpSp>
        <p:nvGrpSpPr>
          <p:cNvPr id="22" name="组合 21">
            <a:extLst>
              <a:ext uri="{FF2B5EF4-FFF2-40B4-BE49-F238E27FC236}">
                <a16:creationId xmlns:a16="http://schemas.microsoft.com/office/drawing/2014/main" id="{A15BFAAB-C792-4B33-AA49-AF267010BCA5}"/>
              </a:ext>
            </a:extLst>
          </p:cNvPr>
          <p:cNvGrpSpPr/>
          <p:nvPr/>
        </p:nvGrpSpPr>
        <p:grpSpPr>
          <a:xfrm>
            <a:off x="9059466" y="2730189"/>
            <a:ext cx="2917009" cy="1527995"/>
            <a:chOff x="9274990" y="2672002"/>
            <a:chExt cx="2917009" cy="1527995"/>
          </a:xfrm>
        </p:grpSpPr>
        <p:sp>
          <p:nvSpPr>
            <p:cNvPr id="26" name="Google Shape;836;g731415ea60_0_14">
              <a:extLst>
                <a:ext uri="{FF2B5EF4-FFF2-40B4-BE49-F238E27FC236}">
                  <a16:creationId xmlns:a16="http://schemas.microsoft.com/office/drawing/2014/main" id="{0AB246F8-7379-46B5-9807-44F2CECB6702}"/>
                </a:ext>
              </a:extLst>
            </p:cNvPr>
            <p:cNvSpPr/>
            <p:nvPr/>
          </p:nvSpPr>
          <p:spPr>
            <a:xfrm>
              <a:off x="9274991" y="2672002"/>
              <a:ext cx="2753034" cy="303630"/>
            </a:xfrm>
            <a:prstGeom prst="rect">
              <a:avLst/>
            </a:prstGeom>
            <a:solidFill>
              <a:srgbClr val="000B4F"/>
            </a:solidFill>
            <a:ln>
              <a:noFill/>
            </a:ln>
          </p:spPr>
          <p:txBody>
            <a:bodyPr spcFirstLastPara="1" wrap="square" lIns="91425" tIns="45700" rIns="91425" bIns="45700" anchor="ctr" anchorCtr="0">
              <a:noAutofit/>
            </a:bodyPr>
            <a:lstStyle/>
            <a:p>
              <a:pPr algn="ctr">
                <a:buSzPts val="1400"/>
              </a:pPr>
              <a:r>
                <a:rPr lang="en-US" b="1" dirty="0">
                  <a:solidFill>
                    <a:schemeClr val="lt1"/>
                  </a:solidFill>
                  <a:latin typeface="Avenir"/>
                  <a:sym typeface="Avenir"/>
                </a:rPr>
                <a:t>NC</a:t>
              </a:r>
              <a:endParaRPr lang="en-US" dirty="0"/>
            </a:p>
          </p:txBody>
        </p:sp>
        <p:pic>
          <p:nvPicPr>
            <p:cNvPr id="21" name="图片 20" descr="图片包含 游戏机, 服装, 布, 地毯&#10;&#10;描述已自动生成">
              <a:extLst>
                <a:ext uri="{FF2B5EF4-FFF2-40B4-BE49-F238E27FC236}">
                  <a16:creationId xmlns:a16="http://schemas.microsoft.com/office/drawing/2014/main" id="{B3404E56-96F9-4074-B938-43D19928CD88}"/>
                </a:ext>
              </a:extLst>
            </p:cNvPr>
            <p:cNvPicPr>
              <a:picLocks noChangeAspect="1"/>
            </p:cNvPicPr>
            <p:nvPr/>
          </p:nvPicPr>
          <p:blipFill>
            <a:blip r:embed="rId6"/>
            <a:stretch>
              <a:fillRect/>
            </a:stretch>
          </p:blipFill>
          <p:spPr>
            <a:xfrm>
              <a:off x="9274990" y="2975633"/>
              <a:ext cx="2917009" cy="1224364"/>
            </a:xfrm>
            <a:prstGeom prst="rect">
              <a:avLst/>
            </a:prstGeom>
          </p:spPr>
        </p:pic>
      </p:grpSp>
      <p:pic>
        <p:nvPicPr>
          <p:cNvPr id="28" name="图片 27" descr="手机屏幕截图&#10;&#10;描述已自动生成">
            <a:extLst>
              <a:ext uri="{FF2B5EF4-FFF2-40B4-BE49-F238E27FC236}">
                <a16:creationId xmlns:a16="http://schemas.microsoft.com/office/drawing/2014/main" id="{25C86F66-90FB-49F3-9601-E279CD964D97}"/>
              </a:ext>
            </a:extLst>
          </p:cNvPr>
          <p:cNvPicPr>
            <a:picLocks noChangeAspect="1"/>
          </p:cNvPicPr>
          <p:nvPr/>
        </p:nvPicPr>
        <p:blipFill>
          <a:blip r:embed="rId7"/>
          <a:stretch>
            <a:fillRect/>
          </a:stretch>
        </p:blipFill>
        <p:spPr>
          <a:xfrm>
            <a:off x="7976593" y="1373234"/>
            <a:ext cx="1035103" cy="609631"/>
          </a:xfrm>
          <a:prstGeom prst="rect">
            <a:avLst/>
          </a:prstGeom>
        </p:spPr>
      </p:pic>
      <p:sp>
        <p:nvSpPr>
          <p:cNvPr id="19" name="Google Shape;1134;g7524f2ffd8_1_30">
            <a:extLst>
              <a:ext uri="{FF2B5EF4-FFF2-40B4-BE49-F238E27FC236}">
                <a16:creationId xmlns:a16="http://schemas.microsoft.com/office/drawing/2014/main" id="{C7995281-EE18-404C-A582-383185817CEC}"/>
              </a:ext>
            </a:extLst>
          </p:cNvPr>
          <p:cNvSpPr txBox="1">
            <a:spLocks/>
          </p:cNvSpPr>
          <p:nvPr/>
        </p:nvSpPr>
        <p:spPr>
          <a:xfrm>
            <a:off x="363854" y="163831"/>
            <a:ext cx="11220300" cy="6147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en-US" dirty="0">
                <a:latin typeface="Avenir"/>
                <a:ea typeface="Avenir"/>
                <a:cs typeface="Avenir"/>
                <a:sym typeface="Avenir"/>
              </a:rPr>
              <a:t>GEOGRAPHICAL REGIONS OF ‘REJECTS’</a:t>
            </a:r>
          </a:p>
        </p:txBody>
      </p:sp>
    </p:spTree>
    <p:extLst>
      <p:ext uri="{BB962C8B-B14F-4D97-AF65-F5344CB8AC3E}">
        <p14:creationId xmlns:p14="http://schemas.microsoft.com/office/powerpoint/2010/main" val="1387100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45"/>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ea typeface="Avenir"/>
                <a:cs typeface="Avenir"/>
                <a:sym typeface="Avenir"/>
              </a:rPr>
              <a:t>APPENDIX</a:t>
            </a:r>
            <a:endParaRPr dirty="0"/>
          </a:p>
        </p:txBody>
      </p:sp>
      <p:sp>
        <p:nvSpPr>
          <p:cNvPr id="761" name="Google Shape;761;p45"/>
          <p:cNvSpPr/>
          <p:nvPr/>
        </p:nvSpPr>
        <p:spPr>
          <a:xfrm>
            <a:off x="2317899" y="1457946"/>
            <a:ext cx="8920716" cy="764259"/>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323232"/>
                </a:solidFill>
                <a:latin typeface="Calibri"/>
                <a:ea typeface="Calibri"/>
                <a:cs typeface="Calibri"/>
                <a:sym typeface="Calibri"/>
              </a:rPr>
              <a:t>     </a:t>
            </a:r>
            <a:r>
              <a:rPr lang="en-US" sz="2400" b="0" i="0" u="none" strike="noStrike" cap="none" dirty="0">
                <a:solidFill>
                  <a:srgbClr val="323232"/>
                </a:solidFill>
                <a:latin typeface="Avenir"/>
                <a:ea typeface="Avenir"/>
                <a:cs typeface="Avenir"/>
                <a:sym typeface="Avenir"/>
              </a:rPr>
              <a:t>PATIENT LEVEL VISUALIZATION</a:t>
            </a:r>
            <a:endParaRPr sz="2400" b="0" i="0" u="none" strike="noStrike" cap="none" dirty="0">
              <a:solidFill>
                <a:srgbClr val="323232"/>
              </a:solidFill>
              <a:latin typeface="Avenir"/>
              <a:ea typeface="Avenir"/>
              <a:cs typeface="Avenir"/>
              <a:sym typeface="Avenir"/>
            </a:endParaRPr>
          </a:p>
        </p:txBody>
      </p:sp>
      <p:sp>
        <p:nvSpPr>
          <p:cNvPr id="762" name="Google Shape;762;p45"/>
          <p:cNvSpPr/>
          <p:nvPr/>
        </p:nvSpPr>
        <p:spPr>
          <a:xfrm>
            <a:off x="607723" y="1471408"/>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rgbClr val="323232"/>
                </a:solidFill>
                <a:latin typeface="Avenir"/>
                <a:ea typeface="Avenir"/>
                <a:cs typeface="Avenir"/>
                <a:sym typeface="Avenir"/>
              </a:rPr>
              <a:t>1</a:t>
            </a:r>
            <a:endParaRPr sz="2800" b="0" i="0" u="none" strike="noStrike" cap="none">
              <a:solidFill>
                <a:srgbClr val="323232"/>
              </a:solidFill>
              <a:latin typeface="Avenir"/>
              <a:ea typeface="Avenir"/>
              <a:cs typeface="Avenir"/>
              <a:sym typeface="Avenir"/>
            </a:endParaRPr>
          </a:p>
        </p:txBody>
      </p:sp>
      <p:sp>
        <p:nvSpPr>
          <p:cNvPr id="763" name="Google Shape;763;p45"/>
          <p:cNvSpPr/>
          <p:nvPr/>
        </p:nvSpPr>
        <p:spPr>
          <a:xfrm>
            <a:off x="2327565" y="3244683"/>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323232"/>
                </a:solidFill>
                <a:latin typeface="Avenir"/>
                <a:ea typeface="Avenir"/>
                <a:cs typeface="Avenir"/>
                <a:sym typeface="Avenir"/>
              </a:rPr>
              <a:t>    </a:t>
            </a:r>
            <a:r>
              <a:rPr lang="en-US" sz="2400" dirty="0">
                <a:solidFill>
                  <a:srgbClr val="323232"/>
                </a:solidFill>
                <a:latin typeface="Avenir"/>
                <a:ea typeface="Avenir"/>
                <a:cs typeface="Avenir"/>
                <a:sym typeface="Avenir"/>
              </a:rPr>
              <a:t>ZIP CODE LEVEL VISUALIZATION</a:t>
            </a:r>
            <a:endParaRPr sz="2800" b="0" i="0" u="none" strike="noStrike" cap="none" dirty="0">
              <a:solidFill>
                <a:srgbClr val="323232"/>
              </a:solidFill>
              <a:latin typeface="Avenir"/>
              <a:ea typeface="Avenir"/>
              <a:cs typeface="Avenir"/>
              <a:sym typeface="Avenir"/>
            </a:endParaRPr>
          </a:p>
        </p:txBody>
      </p:sp>
      <p:sp>
        <p:nvSpPr>
          <p:cNvPr id="764" name="Google Shape;764;p45"/>
          <p:cNvSpPr/>
          <p:nvPr/>
        </p:nvSpPr>
        <p:spPr>
          <a:xfrm>
            <a:off x="617389" y="3258145"/>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rgbClr val="323232"/>
                </a:solidFill>
                <a:latin typeface="Avenir"/>
                <a:ea typeface="Avenir"/>
                <a:cs typeface="Avenir"/>
                <a:sym typeface="Avenir"/>
              </a:rPr>
              <a:t>2</a:t>
            </a:r>
            <a:endParaRPr sz="2800" b="0" i="0" u="none" strike="noStrike" cap="none">
              <a:solidFill>
                <a:srgbClr val="323232"/>
              </a:solidFill>
              <a:latin typeface="Avenir"/>
              <a:ea typeface="Avenir"/>
              <a:cs typeface="Avenir"/>
              <a:sym typeface="Avenir"/>
            </a:endParaRPr>
          </a:p>
        </p:txBody>
      </p:sp>
      <p:sp>
        <p:nvSpPr>
          <p:cNvPr id="765" name="Google Shape;765;p45"/>
          <p:cNvSpPr/>
          <p:nvPr/>
        </p:nvSpPr>
        <p:spPr>
          <a:xfrm>
            <a:off x="2317899" y="5017958"/>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A0030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venir"/>
                <a:ea typeface="Avenir"/>
                <a:cs typeface="Avenir"/>
                <a:sym typeface="Avenir"/>
              </a:rPr>
              <a:t>    </a:t>
            </a:r>
            <a:r>
              <a:rPr lang="en-US" sz="2400" dirty="0">
                <a:solidFill>
                  <a:schemeClr val="lt1"/>
                </a:solidFill>
                <a:latin typeface="Avenir"/>
                <a:ea typeface="Avenir"/>
                <a:cs typeface="Avenir"/>
                <a:sym typeface="Avenir"/>
              </a:rPr>
              <a:t>MACHINE LEARNING ALGORITHM</a:t>
            </a:r>
            <a:endParaRPr sz="2800" b="0" i="0" u="none" strike="noStrike" cap="none" dirty="0">
              <a:solidFill>
                <a:schemeClr val="lt1"/>
              </a:solidFill>
              <a:latin typeface="Avenir"/>
              <a:ea typeface="Avenir"/>
              <a:cs typeface="Avenir"/>
              <a:sym typeface="Avenir"/>
            </a:endParaRPr>
          </a:p>
        </p:txBody>
      </p:sp>
      <p:sp>
        <p:nvSpPr>
          <p:cNvPr id="766" name="Google Shape;766;p45"/>
          <p:cNvSpPr/>
          <p:nvPr/>
        </p:nvSpPr>
        <p:spPr>
          <a:xfrm>
            <a:off x="607723" y="5031420"/>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A00305"/>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dirty="0">
                <a:solidFill>
                  <a:schemeClr val="lt1"/>
                </a:solidFill>
                <a:latin typeface="Avenir"/>
                <a:ea typeface="Avenir"/>
                <a:cs typeface="Avenir"/>
                <a:sym typeface="Avenir"/>
              </a:rPr>
              <a:t>3</a:t>
            </a:r>
            <a:endParaRPr sz="2800" b="0" i="0" u="none" strike="noStrike" cap="none" dirty="0">
              <a:solidFill>
                <a:schemeClr val="lt1"/>
              </a:solidFill>
              <a:latin typeface="Avenir"/>
              <a:ea typeface="Avenir"/>
              <a:cs typeface="Avenir"/>
              <a:sym typeface="Avenir"/>
            </a:endParaRPr>
          </a:p>
        </p:txBody>
      </p:sp>
      <p:pic>
        <p:nvPicPr>
          <p:cNvPr id="770" name="Google Shape;770;p45" descr="Related image"/>
          <p:cNvPicPr preferRelativeResize="0"/>
          <p:nvPr/>
        </p:nvPicPr>
        <p:blipFill rotWithShape="1">
          <a:blip r:embed="rId3">
            <a:alphaModFix/>
          </a:blip>
          <a:srcRect l="13545" r="13038" b="5988"/>
          <a:stretch/>
        </p:blipFill>
        <p:spPr>
          <a:xfrm>
            <a:off x="10836763" y="192659"/>
            <a:ext cx="732711" cy="491023"/>
          </a:xfrm>
          <a:prstGeom prst="rect">
            <a:avLst/>
          </a:prstGeom>
          <a:noFill/>
          <a:ln>
            <a:noFill/>
          </a:ln>
        </p:spPr>
      </p:pic>
    </p:spTree>
    <p:extLst>
      <p:ext uri="{BB962C8B-B14F-4D97-AF65-F5344CB8AC3E}">
        <p14:creationId xmlns:p14="http://schemas.microsoft.com/office/powerpoint/2010/main" val="236617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2"/>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ea typeface="Avenir"/>
                <a:cs typeface="Avenir"/>
                <a:sym typeface="Avenir"/>
              </a:rPr>
              <a:t>CLUSTERING AND MODEL OUTPUT</a:t>
            </a:r>
            <a:endParaRPr dirty="0">
              <a:latin typeface="Avenir"/>
              <a:ea typeface="Avenir"/>
              <a:cs typeface="Avenir"/>
              <a:sym typeface="Avenir"/>
            </a:endParaRPr>
          </a:p>
        </p:txBody>
      </p:sp>
      <p:pic>
        <p:nvPicPr>
          <p:cNvPr id="877" name="Google Shape;877;p12" descr="Related image"/>
          <p:cNvPicPr preferRelativeResize="0"/>
          <p:nvPr/>
        </p:nvPicPr>
        <p:blipFill rotWithShape="1">
          <a:blip r:embed="rId3">
            <a:alphaModFix/>
          </a:blip>
          <a:srcRect l="13543" r="13039" b="5984"/>
          <a:stretch/>
        </p:blipFill>
        <p:spPr>
          <a:xfrm>
            <a:off x="10836763" y="192659"/>
            <a:ext cx="732711" cy="491023"/>
          </a:xfrm>
          <a:prstGeom prst="rect">
            <a:avLst/>
          </a:prstGeom>
          <a:noFill/>
          <a:ln>
            <a:noFill/>
          </a:ln>
        </p:spPr>
      </p:pic>
      <p:sp>
        <p:nvSpPr>
          <p:cNvPr id="905" name="Google Shape;905;p12"/>
          <p:cNvSpPr txBox="1"/>
          <p:nvPr/>
        </p:nvSpPr>
        <p:spPr>
          <a:xfrm>
            <a:off x="521322" y="3536677"/>
            <a:ext cx="2865558" cy="215444"/>
          </a:xfrm>
          <a:prstGeom prst="rect">
            <a:avLst/>
          </a:prstGeom>
          <a:noFill/>
          <a:ln>
            <a:noFill/>
          </a:ln>
        </p:spPr>
        <p:txBody>
          <a:bodyPr spcFirstLastPara="1" wrap="square" lIns="0" tIns="0" rIns="0" bIns="0" anchor="t" anchorCtr="0">
            <a:spAutoFit/>
          </a:bodyPr>
          <a:lstStyle/>
          <a:p>
            <a:pPr marL="344868"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Avenir"/>
                <a:ea typeface="Avenir"/>
                <a:cs typeface="Avenir"/>
                <a:sym typeface="Avenir"/>
              </a:rPr>
              <a:t>ZIPCODE – LEVEL</a:t>
            </a:r>
            <a:endParaRPr sz="1200" b="0" i="0" u="none" strike="noStrike" cap="none" dirty="0">
              <a:solidFill>
                <a:schemeClr val="dk1"/>
              </a:solidFill>
              <a:latin typeface="Avenir"/>
              <a:ea typeface="Avenir"/>
              <a:cs typeface="Avenir"/>
              <a:sym typeface="Avenir"/>
            </a:endParaRPr>
          </a:p>
        </p:txBody>
      </p:sp>
      <p:pic>
        <p:nvPicPr>
          <p:cNvPr id="906" name="Google Shape;906;p12"/>
          <p:cNvPicPr preferRelativeResize="0"/>
          <p:nvPr/>
        </p:nvPicPr>
        <p:blipFill rotWithShape="1">
          <a:blip r:embed="rId4">
            <a:alphaModFix/>
          </a:blip>
          <a:srcRect/>
          <a:stretch/>
        </p:blipFill>
        <p:spPr>
          <a:xfrm>
            <a:off x="120425" y="1263167"/>
            <a:ext cx="5783425" cy="2605509"/>
          </a:xfrm>
          <a:prstGeom prst="rect">
            <a:avLst/>
          </a:prstGeom>
          <a:noFill/>
          <a:ln>
            <a:noFill/>
          </a:ln>
        </p:spPr>
      </p:pic>
      <p:cxnSp>
        <p:nvCxnSpPr>
          <p:cNvPr id="920" name="Google Shape;920;p12"/>
          <p:cNvCxnSpPr>
            <a:cxnSpLocks/>
          </p:cNvCxnSpPr>
          <p:nvPr/>
        </p:nvCxnSpPr>
        <p:spPr>
          <a:xfrm>
            <a:off x="6100486" y="1435153"/>
            <a:ext cx="0" cy="2463186"/>
          </a:xfrm>
          <a:prstGeom prst="straightConnector1">
            <a:avLst/>
          </a:prstGeom>
          <a:noFill/>
          <a:ln w="9525" cap="flat" cmpd="sng">
            <a:solidFill>
              <a:srgbClr val="7F7F7F"/>
            </a:solidFill>
            <a:prstDash val="solid"/>
            <a:miter lim="800000"/>
            <a:headEnd type="none" w="sm" len="sm"/>
            <a:tailEnd type="none" w="sm" len="sm"/>
          </a:ln>
        </p:spPr>
      </p:cxnSp>
      <p:cxnSp>
        <p:nvCxnSpPr>
          <p:cNvPr id="35" name="Google Shape;920;p12">
            <a:extLst>
              <a:ext uri="{FF2B5EF4-FFF2-40B4-BE49-F238E27FC236}">
                <a16:creationId xmlns:a16="http://schemas.microsoft.com/office/drawing/2014/main" id="{17A0E1CF-A9CA-414B-A38D-5B1595BBAEB2}"/>
              </a:ext>
            </a:extLst>
          </p:cNvPr>
          <p:cNvCxnSpPr>
            <a:cxnSpLocks/>
          </p:cNvCxnSpPr>
          <p:nvPr/>
        </p:nvCxnSpPr>
        <p:spPr>
          <a:xfrm>
            <a:off x="6096000" y="4056845"/>
            <a:ext cx="0" cy="2743252"/>
          </a:xfrm>
          <a:prstGeom prst="straightConnector1">
            <a:avLst/>
          </a:prstGeom>
          <a:noFill/>
          <a:ln w="9525" cap="flat" cmpd="sng">
            <a:solidFill>
              <a:srgbClr val="7F7F7F"/>
            </a:solidFill>
            <a:prstDash val="solid"/>
            <a:miter lim="800000"/>
            <a:headEnd type="none" w="sm" len="sm"/>
            <a:tailEnd type="none" w="sm" len="sm"/>
          </a:ln>
        </p:spPr>
      </p:cxnSp>
      <p:sp>
        <p:nvSpPr>
          <p:cNvPr id="55" name="Google Shape;923;p12">
            <a:extLst>
              <a:ext uri="{FF2B5EF4-FFF2-40B4-BE49-F238E27FC236}">
                <a16:creationId xmlns:a16="http://schemas.microsoft.com/office/drawing/2014/main" id="{A06DCDEB-A886-084B-9098-59BC72257012}"/>
              </a:ext>
            </a:extLst>
          </p:cNvPr>
          <p:cNvSpPr/>
          <p:nvPr/>
        </p:nvSpPr>
        <p:spPr>
          <a:xfrm>
            <a:off x="1557283" y="873347"/>
            <a:ext cx="3123175" cy="329009"/>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spc="50" dirty="0">
                <a:solidFill>
                  <a:schemeClr val="lt1"/>
                </a:solidFill>
                <a:latin typeface="Avenir"/>
                <a:ea typeface="Arial"/>
                <a:cs typeface="Arial"/>
                <a:sym typeface="Avenir"/>
              </a:rPr>
              <a:t>DATA PREP</a:t>
            </a:r>
            <a:r>
              <a:rPr lang="en-US" sz="1400" spc="50" dirty="0">
                <a:solidFill>
                  <a:schemeClr val="lt1"/>
                </a:solidFill>
                <a:latin typeface="Avenir"/>
                <a:ea typeface="Arial"/>
                <a:cs typeface="Arial"/>
                <a:sym typeface="Avenir"/>
              </a:rPr>
              <a:t>ROCESSNG</a:t>
            </a:r>
            <a:endParaRPr sz="1400" u="none" strike="noStrike" cap="none" spc="50" dirty="0">
              <a:solidFill>
                <a:srgbClr val="000000"/>
              </a:solidFill>
              <a:latin typeface="Arial"/>
              <a:ea typeface="Arial"/>
              <a:cs typeface="Arial"/>
              <a:sym typeface="Arial"/>
            </a:endParaRPr>
          </a:p>
        </p:txBody>
      </p:sp>
      <p:sp>
        <p:nvSpPr>
          <p:cNvPr id="52" name="Google Shape;907;p12">
            <a:extLst>
              <a:ext uri="{FF2B5EF4-FFF2-40B4-BE49-F238E27FC236}">
                <a16:creationId xmlns:a16="http://schemas.microsoft.com/office/drawing/2014/main" id="{4A686058-F1BE-6D49-87E6-770007AF272B}"/>
              </a:ext>
            </a:extLst>
          </p:cNvPr>
          <p:cNvSpPr/>
          <p:nvPr/>
        </p:nvSpPr>
        <p:spPr>
          <a:xfrm>
            <a:off x="133988" y="1256002"/>
            <a:ext cx="5783424" cy="272378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44546A"/>
              </a:buClr>
              <a:buSzPts val="1400"/>
              <a:buFont typeface="Arial"/>
              <a:buChar char="•"/>
            </a:pPr>
            <a:r>
              <a:rPr lang="en-US" sz="1400" b="1" dirty="0">
                <a:solidFill>
                  <a:srgbClr val="44546A"/>
                </a:solidFill>
                <a:latin typeface="Avenir"/>
                <a:sym typeface="Avenir"/>
              </a:rPr>
              <a:t>Categorical Variables</a:t>
            </a:r>
          </a:p>
          <a:p>
            <a:pPr marR="0" lvl="0" algn="l" rtl="0">
              <a:lnSpc>
                <a:spcPct val="150000"/>
              </a:lnSpc>
              <a:spcBef>
                <a:spcPts val="0"/>
              </a:spcBef>
              <a:spcAft>
                <a:spcPts val="0"/>
              </a:spcAft>
              <a:buClr>
                <a:srgbClr val="44546A"/>
              </a:buClr>
              <a:buSzPts val="1400"/>
            </a:pPr>
            <a:r>
              <a:rPr lang="en-US" sz="1200" dirty="0">
                <a:solidFill>
                  <a:srgbClr val="44546A"/>
                </a:solidFill>
                <a:latin typeface="Avenir"/>
                <a:sym typeface="Avenir"/>
              </a:rPr>
              <a:t>Perform label and one-hot encoding to transform categorical variables to numerical variables</a:t>
            </a:r>
          </a:p>
          <a:p>
            <a:pPr marL="342900" marR="0" lvl="0" indent="-342900" algn="l" rtl="0">
              <a:lnSpc>
                <a:spcPct val="150000"/>
              </a:lnSpc>
              <a:spcBef>
                <a:spcPts val="0"/>
              </a:spcBef>
              <a:spcAft>
                <a:spcPts val="0"/>
              </a:spcAft>
              <a:buClr>
                <a:srgbClr val="44546A"/>
              </a:buClr>
              <a:buSzPts val="1400"/>
              <a:buFont typeface="Arial"/>
              <a:buChar char="•"/>
            </a:pPr>
            <a:r>
              <a:rPr lang="en-US" sz="1400" b="1" dirty="0">
                <a:solidFill>
                  <a:srgbClr val="44546A"/>
                </a:solidFill>
                <a:latin typeface="Avenir"/>
                <a:sym typeface="Avenir"/>
              </a:rPr>
              <a:t>Scaling and Normalization</a:t>
            </a:r>
          </a:p>
          <a:p>
            <a:pPr marR="0" lvl="0" algn="l" rtl="0">
              <a:lnSpc>
                <a:spcPct val="150000"/>
              </a:lnSpc>
              <a:spcBef>
                <a:spcPts val="0"/>
              </a:spcBef>
              <a:spcAft>
                <a:spcPts val="0"/>
              </a:spcAft>
              <a:buClr>
                <a:srgbClr val="44546A"/>
              </a:buClr>
              <a:buSzPts val="1400"/>
            </a:pPr>
            <a:r>
              <a:rPr lang="en-US" sz="1200" dirty="0">
                <a:solidFill>
                  <a:srgbClr val="44546A"/>
                </a:solidFill>
                <a:latin typeface="Avenir"/>
                <a:sym typeface="Avenir"/>
              </a:rPr>
              <a:t>Use Standard Scaler to transform the data to have a mean value of 0 and standard deviation of 1</a:t>
            </a:r>
            <a:endParaRPr lang="en-US" sz="1200" b="1" dirty="0">
              <a:solidFill>
                <a:srgbClr val="44546A"/>
              </a:solidFill>
              <a:latin typeface="Avenir"/>
              <a:sym typeface="Avenir"/>
            </a:endParaRPr>
          </a:p>
          <a:p>
            <a:pPr marL="342900" marR="0" lvl="0" indent="-342900" algn="l" rtl="0">
              <a:lnSpc>
                <a:spcPct val="150000"/>
              </a:lnSpc>
              <a:spcBef>
                <a:spcPts val="0"/>
              </a:spcBef>
              <a:spcAft>
                <a:spcPts val="0"/>
              </a:spcAft>
              <a:buClr>
                <a:srgbClr val="44546A"/>
              </a:buClr>
              <a:buSzPts val="1400"/>
              <a:buFont typeface="Arial"/>
              <a:buChar char="•"/>
            </a:pPr>
            <a:r>
              <a:rPr lang="en-US" sz="1400" b="1" dirty="0">
                <a:solidFill>
                  <a:srgbClr val="44546A"/>
                </a:solidFill>
                <a:latin typeface="Avenir"/>
                <a:sym typeface="Avenir"/>
              </a:rPr>
              <a:t>Dimensionality Reduction</a:t>
            </a:r>
            <a:endParaRPr lang="en-US" sz="1400" dirty="0">
              <a:solidFill>
                <a:srgbClr val="44546A"/>
              </a:solidFill>
              <a:latin typeface="Avenir"/>
              <a:sym typeface="Avenir"/>
            </a:endParaRPr>
          </a:p>
          <a:p>
            <a:pPr marR="0" lvl="0" algn="l" rtl="0">
              <a:lnSpc>
                <a:spcPct val="150000"/>
              </a:lnSpc>
              <a:spcBef>
                <a:spcPts val="0"/>
              </a:spcBef>
              <a:spcAft>
                <a:spcPts val="0"/>
              </a:spcAft>
              <a:buClr>
                <a:srgbClr val="44546A"/>
              </a:buClr>
              <a:buSzPts val="1400"/>
            </a:pPr>
            <a:r>
              <a:rPr lang="en-US" sz="1200" dirty="0">
                <a:solidFill>
                  <a:srgbClr val="44546A"/>
                </a:solidFill>
                <a:latin typeface="Avenir"/>
                <a:sym typeface="Avenir"/>
              </a:rPr>
              <a:t>Use Principal Component Analysis (PCA) to reduce the dimensionality of the dataset while keeping at least 95% explained variance</a:t>
            </a:r>
          </a:p>
        </p:txBody>
      </p:sp>
      <p:sp>
        <p:nvSpPr>
          <p:cNvPr id="53" name="Google Shape;923;p12">
            <a:extLst>
              <a:ext uri="{FF2B5EF4-FFF2-40B4-BE49-F238E27FC236}">
                <a16:creationId xmlns:a16="http://schemas.microsoft.com/office/drawing/2014/main" id="{BA02E8B6-E0F9-1345-AFE9-01E6892E11D0}"/>
              </a:ext>
            </a:extLst>
          </p:cNvPr>
          <p:cNvSpPr/>
          <p:nvPr/>
        </p:nvSpPr>
        <p:spPr>
          <a:xfrm>
            <a:off x="7803740" y="873347"/>
            <a:ext cx="3123175" cy="329009"/>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spc="50" dirty="0">
                <a:solidFill>
                  <a:schemeClr val="lt1"/>
                </a:solidFill>
                <a:latin typeface="Avenir"/>
                <a:ea typeface="Arial"/>
                <a:cs typeface="Arial"/>
                <a:sym typeface="Avenir"/>
              </a:rPr>
              <a:t>CLUSTERING ALGORITHM</a:t>
            </a:r>
            <a:endParaRPr sz="1400" u="none" strike="noStrike" cap="none" spc="50" dirty="0">
              <a:solidFill>
                <a:srgbClr val="000000"/>
              </a:solidFill>
              <a:latin typeface="Arial"/>
              <a:ea typeface="Arial"/>
              <a:cs typeface="Arial"/>
              <a:sym typeface="Arial"/>
            </a:endParaRPr>
          </a:p>
        </p:txBody>
      </p:sp>
      <p:pic>
        <p:nvPicPr>
          <p:cNvPr id="57" name="Google Shape;906;p12">
            <a:extLst>
              <a:ext uri="{FF2B5EF4-FFF2-40B4-BE49-F238E27FC236}">
                <a16:creationId xmlns:a16="http://schemas.microsoft.com/office/drawing/2014/main" id="{FF9C901C-34DD-1242-AA5B-07C428396FC8}"/>
              </a:ext>
            </a:extLst>
          </p:cNvPr>
          <p:cNvPicPr preferRelativeResize="0"/>
          <p:nvPr/>
        </p:nvPicPr>
        <p:blipFill rotWithShape="1">
          <a:blip r:embed="rId4">
            <a:alphaModFix/>
          </a:blip>
          <a:srcRect/>
          <a:stretch/>
        </p:blipFill>
        <p:spPr>
          <a:xfrm>
            <a:off x="6283561" y="1256002"/>
            <a:ext cx="5783425" cy="5407898"/>
          </a:xfrm>
          <a:prstGeom prst="rect">
            <a:avLst/>
          </a:prstGeom>
          <a:noFill/>
          <a:ln>
            <a:noFill/>
          </a:ln>
        </p:spPr>
      </p:pic>
      <p:pic>
        <p:nvPicPr>
          <p:cNvPr id="59" name="Picture 58" descr="A picture containing water, white, sitting, tub&#10;&#10;Description automatically generated">
            <a:extLst>
              <a:ext uri="{FF2B5EF4-FFF2-40B4-BE49-F238E27FC236}">
                <a16:creationId xmlns:a16="http://schemas.microsoft.com/office/drawing/2014/main" id="{A54A9FC1-2F0D-A64D-98F6-5A567E92DF63}"/>
              </a:ext>
            </a:extLst>
          </p:cNvPr>
          <p:cNvPicPr>
            <a:picLocks noChangeAspect="1"/>
          </p:cNvPicPr>
          <p:nvPr/>
        </p:nvPicPr>
        <p:blipFill>
          <a:blip r:embed="rId5"/>
          <a:stretch>
            <a:fillRect/>
          </a:stretch>
        </p:blipFill>
        <p:spPr>
          <a:xfrm>
            <a:off x="6727569" y="3786625"/>
            <a:ext cx="1585672" cy="2642986"/>
          </a:xfrm>
          <a:prstGeom prst="rect">
            <a:avLst/>
          </a:prstGeom>
        </p:spPr>
      </p:pic>
      <p:sp>
        <p:nvSpPr>
          <p:cNvPr id="60" name="Google Shape;879;p11">
            <a:extLst>
              <a:ext uri="{FF2B5EF4-FFF2-40B4-BE49-F238E27FC236}">
                <a16:creationId xmlns:a16="http://schemas.microsoft.com/office/drawing/2014/main" id="{585EB879-FEEF-D845-9665-7D5400CF4FFF}"/>
              </a:ext>
            </a:extLst>
          </p:cNvPr>
          <p:cNvSpPr/>
          <p:nvPr/>
        </p:nvSpPr>
        <p:spPr>
          <a:xfrm>
            <a:off x="6304746" y="1263167"/>
            <a:ext cx="5783060" cy="2754496"/>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50000"/>
              </a:lnSpc>
              <a:spcBef>
                <a:spcPts val="0"/>
              </a:spcBef>
              <a:spcAft>
                <a:spcPts val="0"/>
              </a:spcAft>
              <a:buClr>
                <a:schemeClr val="dk2"/>
              </a:buClr>
              <a:buSzPts val="1400"/>
              <a:buFont typeface="Arial" panose="020B0604020202020204" pitchFamily="34" charset="0"/>
              <a:buChar char="•"/>
            </a:pPr>
            <a:r>
              <a:rPr lang="en-US" sz="1400" b="1" dirty="0">
                <a:solidFill>
                  <a:schemeClr val="dk2"/>
                </a:solidFill>
                <a:latin typeface="Avenir Book" panose="02000503020000020003" pitchFamily="2" charset="0"/>
                <a:ea typeface="Avenir"/>
                <a:cs typeface="Avenir"/>
                <a:sym typeface="Avenir"/>
              </a:rPr>
              <a:t>Gaussian Mixture Model</a:t>
            </a:r>
          </a:p>
          <a:p>
            <a:pPr marR="0" lvl="0" algn="just" rtl="0">
              <a:lnSpc>
                <a:spcPct val="150000"/>
              </a:lnSpc>
              <a:spcBef>
                <a:spcPts val="0"/>
              </a:spcBef>
              <a:spcAft>
                <a:spcPts val="0"/>
              </a:spcAft>
              <a:buClr>
                <a:schemeClr val="dk2"/>
              </a:buClr>
              <a:buSzPts val="1400"/>
            </a:pPr>
            <a:r>
              <a:rPr lang="en-US" sz="1200" dirty="0">
                <a:solidFill>
                  <a:schemeClr val="dk2"/>
                </a:solidFill>
                <a:latin typeface="Avenir Book" panose="02000503020000020003" pitchFamily="2" charset="0"/>
                <a:ea typeface="Avenir"/>
                <a:cs typeface="Avenir"/>
                <a:sym typeface="Avenir"/>
              </a:rPr>
              <a:t>A soft clustering method that measures the probability of a datapoint belonging to a specific cluster and chooses the cluster with the </a:t>
            </a:r>
            <a:r>
              <a:rPr lang="en-US" sz="1200" b="1" i="1" dirty="0">
                <a:solidFill>
                  <a:schemeClr val="dk2"/>
                </a:solidFill>
                <a:latin typeface="Avenir Book" panose="02000503020000020003" pitchFamily="2" charset="0"/>
                <a:ea typeface="Avenir"/>
                <a:cs typeface="Avenir"/>
                <a:sym typeface="Avenir"/>
              </a:rPr>
              <a:t>highest probability</a:t>
            </a:r>
          </a:p>
          <a:p>
            <a:pPr marL="171450" marR="0" lvl="0" indent="-171450" algn="just" rtl="0">
              <a:lnSpc>
                <a:spcPct val="150000"/>
              </a:lnSpc>
              <a:spcBef>
                <a:spcPts val="0"/>
              </a:spcBef>
              <a:spcAft>
                <a:spcPts val="0"/>
              </a:spcAft>
              <a:buClr>
                <a:schemeClr val="dk2"/>
              </a:buClr>
              <a:buSzPts val="1400"/>
              <a:buFont typeface="Arial" panose="020B0604020202020204" pitchFamily="34" charset="0"/>
              <a:buChar char="•"/>
            </a:pPr>
            <a:r>
              <a:rPr lang="en-US" sz="1400" b="1" dirty="0">
                <a:solidFill>
                  <a:schemeClr val="dk2"/>
                </a:solidFill>
                <a:latin typeface="Avenir Book" panose="02000503020000020003" pitchFamily="2" charset="0"/>
                <a:ea typeface="Arial"/>
                <a:cs typeface="Arial"/>
                <a:sym typeface="Avenir"/>
              </a:rPr>
              <a:t>Optimal Number of Clusters</a:t>
            </a:r>
          </a:p>
          <a:p>
            <a:pPr marR="0" lvl="0" algn="just" rtl="0">
              <a:lnSpc>
                <a:spcPct val="150000"/>
              </a:lnSpc>
              <a:spcBef>
                <a:spcPts val="0"/>
              </a:spcBef>
              <a:spcAft>
                <a:spcPts val="0"/>
              </a:spcAft>
              <a:buClr>
                <a:schemeClr val="dk2"/>
              </a:buClr>
              <a:buSzPts val="1400"/>
            </a:pPr>
            <a:r>
              <a:rPr lang="en-US" sz="1200" dirty="0">
                <a:solidFill>
                  <a:schemeClr val="dk2"/>
                </a:solidFill>
                <a:latin typeface="Avenir Book" panose="02000503020000020003" pitchFamily="2" charset="0"/>
                <a:ea typeface="Arial"/>
                <a:cs typeface="Arial"/>
                <a:sym typeface="Avenir"/>
              </a:rPr>
              <a:t>Using the Bayesian Information Criteria (BIC) score, which estimates how accurate the model fits the data based on the initial number of clusters selected, we chose the number of clusters that balance error minimization without overfitting</a:t>
            </a:r>
            <a:endParaRPr sz="1200" u="none" strike="noStrike" cap="none" dirty="0">
              <a:solidFill>
                <a:srgbClr val="000000"/>
              </a:solidFill>
              <a:latin typeface="Avenir Book" panose="02000503020000020003" pitchFamily="2" charset="0"/>
              <a:ea typeface="Arial"/>
              <a:cs typeface="Arial"/>
              <a:sym typeface="Arial"/>
            </a:endParaRPr>
          </a:p>
          <a:p>
            <a:pPr marL="0" marR="0" lvl="0" indent="0" algn="l" rtl="0">
              <a:lnSpc>
                <a:spcPct val="15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190532" marR="0" lvl="0" indent="-105886" algn="l" rtl="0">
              <a:lnSpc>
                <a:spcPct val="150000"/>
              </a:lnSpc>
              <a:spcBef>
                <a:spcPts val="0"/>
              </a:spcBef>
              <a:spcAft>
                <a:spcPts val="0"/>
              </a:spcAft>
              <a:buClr>
                <a:schemeClr val="dk1"/>
              </a:buClr>
              <a:buSzPts val="1333"/>
              <a:buFont typeface="Calibri"/>
              <a:buNone/>
            </a:pPr>
            <a:endParaRPr sz="1333" b="1" i="0" u="none" strike="noStrike" cap="none" dirty="0">
              <a:solidFill>
                <a:srgbClr val="000000"/>
              </a:solidFill>
              <a:latin typeface="Avenir"/>
              <a:ea typeface="Avenir"/>
              <a:cs typeface="Avenir"/>
              <a:sym typeface="Avenir"/>
            </a:endParaRPr>
          </a:p>
        </p:txBody>
      </p:sp>
      <p:sp>
        <p:nvSpPr>
          <p:cNvPr id="61" name="Google Shape;883;p11">
            <a:extLst>
              <a:ext uri="{FF2B5EF4-FFF2-40B4-BE49-F238E27FC236}">
                <a16:creationId xmlns:a16="http://schemas.microsoft.com/office/drawing/2014/main" id="{D0CC23DF-9992-5145-89DD-22AB108AD1DE}"/>
              </a:ext>
            </a:extLst>
          </p:cNvPr>
          <p:cNvSpPr/>
          <p:nvPr/>
        </p:nvSpPr>
        <p:spPr>
          <a:xfrm>
            <a:off x="6651802" y="3389084"/>
            <a:ext cx="1737205" cy="310723"/>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900" b="1" dirty="0">
                <a:solidFill>
                  <a:schemeClr val="lt1"/>
                </a:solidFill>
                <a:latin typeface="Avenir"/>
                <a:sym typeface="Avenir"/>
              </a:rPr>
              <a:t>PATIENT LEVEL CLUSTERING</a:t>
            </a:r>
            <a:endParaRPr sz="900" b="0" i="0" u="none" strike="noStrike" cap="none" dirty="0">
              <a:solidFill>
                <a:srgbClr val="000000"/>
              </a:solidFill>
              <a:latin typeface="Arial"/>
              <a:ea typeface="Arial"/>
              <a:cs typeface="Arial"/>
              <a:sym typeface="Arial"/>
            </a:endParaRPr>
          </a:p>
        </p:txBody>
      </p:sp>
      <p:sp>
        <p:nvSpPr>
          <p:cNvPr id="62" name="Google Shape;883;p11">
            <a:extLst>
              <a:ext uri="{FF2B5EF4-FFF2-40B4-BE49-F238E27FC236}">
                <a16:creationId xmlns:a16="http://schemas.microsoft.com/office/drawing/2014/main" id="{BEDE109B-2A35-D54C-AC72-DAB8338020EB}"/>
              </a:ext>
            </a:extLst>
          </p:cNvPr>
          <p:cNvSpPr/>
          <p:nvPr/>
        </p:nvSpPr>
        <p:spPr>
          <a:xfrm>
            <a:off x="9727707" y="3389083"/>
            <a:ext cx="1841767" cy="310723"/>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900" b="1" dirty="0">
                <a:solidFill>
                  <a:schemeClr val="lt1"/>
                </a:solidFill>
                <a:latin typeface="Avenir"/>
                <a:sym typeface="Avenir"/>
              </a:rPr>
              <a:t>ZIP CODE LEVEL CLUSTERING</a:t>
            </a:r>
            <a:endParaRPr sz="900" b="0" i="0" u="none" strike="noStrike" cap="none" dirty="0">
              <a:solidFill>
                <a:srgbClr val="000000"/>
              </a:solidFill>
              <a:latin typeface="Arial"/>
              <a:ea typeface="Arial"/>
              <a:cs typeface="Arial"/>
              <a:sym typeface="Arial"/>
            </a:endParaRPr>
          </a:p>
        </p:txBody>
      </p:sp>
      <p:pic>
        <p:nvPicPr>
          <p:cNvPr id="82" name="Picture 81" descr="A screenshot of a cell phone&#10;&#10;Description automatically generated">
            <a:extLst>
              <a:ext uri="{FF2B5EF4-FFF2-40B4-BE49-F238E27FC236}">
                <a16:creationId xmlns:a16="http://schemas.microsoft.com/office/drawing/2014/main" id="{140C87FC-7251-C740-A523-DF96FF464607}"/>
              </a:ext>
            </a:extLst>
          </p:cNvPr>
          <p:cNvPicPr>
            <a:picLocks noChangeAspect="1"/>
          </p:cNvPicPr>
          <p:nvPr/>
        </p:nvPicPr>
        <p:blipFill>
          <a:blip r:embed="rId6"/>
          <a:stretch>
            <a:fillRect/>
          </a:stretch>
        </p:blipFill>
        <p:spPr>
          <a:xfrm>
            <a:off x="9986631" y="3786625"/>
            <a:ext cx="1323917" cy="2642986"/>
          </a:xfrm>
          <a:prstGeom prst="rect">
            <a:avLst/>
          </a:prstGeom>
        </p:spPr>
      </p:pic>
      <p:sp>
        <p:nvSpPr>
          <p:cNvPr id="83" name="Google Shape;495;g721cabf459_1_62">
            <a:extLst>
              <a:ext uri="{FF2B5EF4-FFF2-40B4-BE49-F238E27FC236}">
                <a16:creationId xmlns:a16="http://schemas.microsoft.com/office/drawing/2014/main" id="{5A56F948-B765-EB4B-B476-A906122FEF18}"/>
              </a:ext>
            </a:extLst>
          </p:cNvPr>
          <p:cNvSpPr/>
          <p:nvPr/>
        </p:nvSpPr>
        <p:spPr>
          <a:xfrm>
            <a:off x="7263163" y="5755733"/>
            <a:ext cx="257241" cy="680655"/>
          </a:xfrm>
          <a:prstGeom prst="ellipse">
            <a:avLst/>
          </a:prstGeom>
          <a:solidFill>
            <a:srgbClr val="DDEBEE">
              <a:alpha val="27840"/>
            </a:srgbClr>
          </a:solidFill>
          <a:ln w="12700" cap="flat" cmpd="sng">
            <a:solidFill>
              <a:srgbClr val="A0030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84" name="Google Shape;495;g721cabf459_1_62">
            <a:extLst>
              <a:ext uri="{FF2B5EF4-FFF2-40B4-BE49-F238E27FC236}">
                <a16:creationId xmlns:a16="http://schemas.microsoft.com/office/drawing/2014/main" id="{3A958F3F-7A97-3046-A677-6B38A5D6B039}"/>
              </a:ext>
            </a:extLst>
          </p:cNvPr>
          <p:cNvSpPr/>
          <p:nvPr/>
        </p:nvSpPr>
        <p:spPr>
          <a:xfrm>
            <a:off x="10598031" y="5768509"/>
            <a:ext cx="257241" cy="653292"/>
          </a:xfrm>
          <a:prstGeom prst="ellipse">
            <a:avLst/>
          </a:prstGeom>
          <a:solidFill>
            <a:srgbClr val="DDEBEE">
              <a:alpha val="27840"/>
            </a:srgbClr>
          </a:solidFill>
          <a:ln w="12700" cap="flat" cmpd="sng">
            <a:solidFill>
              <a:srgbClr val="A0030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94" name="TextBox 93">
            <a:extLst>
              <a:ext uri="{FF2B5EF4-FFF2-40B4-BE49-F238E27FC236}">
                <a16:creationId xmlns:a16="http://schemas.microsoft.com/office/drawing/2014/main" id="{1F1E383C-85F3-204C-8868-49A445B3E7B7}"/>
              </a:ext>
            </a:extLst>
          </p:cNvPr>
          <p:cNvSpPr txBox="1"/>
          <p:nvPr/>
        </p:nvSpPr>
        <p:spPr>
          <a:xfrm>
            <a:off x="7300563" y="5531107"/>
            <a:ext cx="1102403" cy="400110"/>
          </a:xfrm>
          <a:prstGeom prst="rect">
            <a:avLst/>
          </a:prstGeom>
          <a:noFill/>
        </p:spPr>
        <p:txBody>
          <a:bodyPr wrap="square" rtlCol="0">
            <a:spAutoFit/>
          </a:bodyPr>
          <a:lstStyle/>
          <a:p>
            <a:pPr algn="ctr"/>
            <a:r>
              <a:rPr lang="en-US" sz="1000" b="1" dirty="0">
                <a:latin typeface="Avenir Book" panose="02000503020000020003" pitchFamily="2" charset="0"/>
              </a:rPr>
              <a:t>5 DISTINCT CLUSTERS</a:t>
            </a:r>
          </a:p>
        </p:txBody>
      </p:sp>
      <p:sp>
        <p:nvSpPr>
          <p:cNvPr id="95" name="TextBox 94">
            <a:extLst>
              <a:ext uri="{FF2B5EF4-FFF2-40B4-BE49-F238E27FC236}">
                <a16:creationId xmlns:a16="http://schemas.microsoft.com/office/drawing/2014/main" id="{EA7B7E92-37E5-A346-BD7F-C96F2F57C2E3}"/>
              </a:ext>
            </a:extLst>
          </p:cNvPr>
          <p:cNvSpPr txBox="1"/>
          <p:nvPr/>
        </p:nvSpPr>
        <p:spPr>
          <a:xfrm>
            <a:off x="10670219" y="5539889"/>
            <a:ext cx="1102403" cy="400110"/>
          </a:xfrm>
          <a:prstGeom prst="rect">
            <a:avLst/>
          </a:prstGeom>
          <a:noFill/>
        </p:spPr>
        <p:txBody>
          <a:bodyPr wrap="square" rtlCol="0">
            <a:spAutoFit/>
          </a:bodyPr>
          <a:lstStyle/>
          <a:p>
            <a:pPr algn="ctr"/>
            <a:r>
              <a:rPr lang="en-US" sz="1000" b="1" dirty="0">
                <a:latin typeface="Avenir Book" panose="02000503020000020003" pitchFamily="2" charset="0"/>
              </a:rPr>
              <a:t>6 DISTINCT CLUSTERS</a:t>
            </a:r>
          </a:p>
        </p:txBody>
      </p:sp>
      <p:sp>
        <p:nvSpPr>
          <p:cNvPr id="96" name="Google Shape;923;p12">
            <a:extLst>
              <a:ext uri="{FF2B5EF4-FFF2-40B4-BE49-F238E27FC236}">
                <a16:creationId xmlns:a16="http://schemas.microsoft.com/office/drawing/2014/main" id="{DB1A0199-C96D-644C-B434-DD3524BE5321}"/>
              </a:ext>
            </a:extLst>
          </p:cNvPr>
          <p:cNvSpPr/>
          <p:nvPr/>
        </p:nvSpPr>
        <p:spPr>
          <a:xfrm>
            <a:off x="1564004" y="3980450"/>
            <a:ext cx="3123175" cy="329009"/>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spc="50" dirty="0">
                <a:solidFill>
                  <a:schemeClr val="lt1"/>
                </a:solidFill>
                <a:latin typeface="Avenir"/>
                <a:ea typeface="Arial"/>
                <a:cs typeface="Arial"/>
                <a:sym typeface="Avenir"/>
              </a:rPr>
              <a:t>MODEL OUTPUT</a:t>
            </a:r>
            <a:endParaRPr sz="1400" u="none" strike="noStrike" cap="none" spc="50" dirty="0">
              <a:solidFill>
                <a:srgbClr val="000000"/>
              </a:solidFill>
              <a:latin typeface="Arial"/>
              <a:ea typeface="Arial"/>
              <a:cs typeface="Arial"/>
              <a:sym typeface="Arial"/>
            </a:endParaRPr>
          </a:p>
        </p:txBody>
      </p:sp>
      <p:pic>
        <p:nvPicPr>
          <p:cNvPr id="99" name="Google Shape;906;p12">
            <a:extLst>
              <a:ext uri="{FF2B5EF4-FFF2-40B4-BE49-F238E27FC236}">
                <a16:creationId xmlns:a16="http://schemas.microsoft.com/office/drawing/2014/main" id="{12D3FFA5-BD7F-044A-AE93-9AD42998A0B9}"/>
              </a:ext>
            </a:extLst>
          </p:cNvPr>
          <p:cNvPicPr preferRelativeResize="0"/>
          <p:nvPr/>
        </p:nvPicPr>
        <p:blipFill rotWithShape="1">
          <a:blip r:embed="rId4">
            <a:alphaModFix/>
          </a:blip>
          <a:srcRect/>
          <a:stretch/>
        </p:blipFill>
        <p:spPr>
          <a:xfrm>
            <a:off x="174935" y="4350169"/>
            <a:ext cx="5783425" cy="2450592"/>
          </a:xfrm>
          <a:prstGeom prst="rect">
            <a:avLst/>
          </a:prstGeom>
          <a:noFill/>
          <a:ln>
            <a:noFill/>
          </a:ln>
        </p:spPr>
      </p:pic>
      <p:sp>
        <p:nvSpPr>
          <p:cNvPr id="102" name="Google Shape;879;p11">
            <a:extLst>
              <a:ext uri="{FF2B5EF4-FFF2-40B4-BE49-F238E27FC236}">
                <a16:creationId xmlns:a16="http://schemas.microsoft.com/office/drawing/2014/main" id="{230C382D-BF5F-D44F-BA44-136B78439C4F}"/>
              </a:ext>
            </a:extLst>
          </p:cNvPr>
          <p:cNvSpPr/>
          <p:nvPr/>
        </p:nvSpPr>
        <p:spPr>
          <a:xfrm>
            <a:off x="3263895" y="4341283"/>
            <a:ext cx="2766653" cy="2708330"/>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50000"/>
              </a:lnSpc>
              <a:spcBef>
                <a:spcPts val="0"/>
              </a:spcBef>
              <a:spcAft>
                <a:spcPts val="0"/>
              </a:spcAft>
              <a:buClr>
                <a:schemeClr val="dk2"/>
              </a:buClr>
              <a:buSzPts val="1400"/>
              <a:buFont typeface="Arial" panose="020B0604020202020204" pitchFamily="34" charset="0"/>
              <a:buChar char="•"/>
            </a:pPr>
            <a:r>
              <a:rPr lang="en-US" sz="1400" b="1" dirty="0">
                <a:solidFill>
                  <a:schemeClr val="dk2"/>
                </a:solidFill>
                <a:latin typeface="Avenir Book" panose="02000503020000020003" pitchFamily="2" charset="0"/>
                <a:ea typeface="Avenir"/>
                <a:cs typeface="Avenir"/>
                <a:sym typeface="Avenir"/>
              </a:rPr>
              <a:t>Patient Level Clustering</a:t>
            </a:r>
          </a:p>
          <a:p>
            <a:pPr algn="just">
              <a:lnSpc>
                <a:spcPct val="150000"/>
              </a:lnSpc>
              <a:buClr>
                <a:schemeClr val="dk2"/>
              </a:buClr>
              <a:buSzPts val="1400"/>
            </a:pPr>
            <a:r>
              <a:rPr lang="en-US" sz="1200" dirty="0">
                <a:solidFill>
                  <a:schemeClr val="dk2"/>
                </a:solidFill>
                <a:latin typeface="Avenir Book" panose="02000503020000020003" pitchFamily="2" charset="0"/>
                <a:ea typeface="Arial"/>
                <a:cs typeface="Arial"/>
                <a:sym typeface="Avenir"/>
              </a:rPr>
              <a:t>Labelled 1 to 4 in the order of Saxenda prioritization, with 5 being a separate group of patients</a:t>
            </a:r>
            <a:endParaRPr lang="en-US" sz="1400" b="1" dirty="0">
              <a:solidFill>
                <a:schemeClr val="dk2"/>
              </a:solidFill>
              <a:latin typeface="Avenir Book" panose="02000503020000020003" pitchFamily="2" charset="0"/>
              <a:ea typeface="Avenir"/>
              <a:cs typeface="Avenir"/>
              <a:sym typeface="Avenir"/>
            </a:endParaRPr>
          </a:p>
          <a:p>
            <a:pPr marL="171450" marR="0" lvl="0" indent="-171450" algn="just" rtl="0">
              <a:lnSpc>
                <a:spcPct val="150000"/>
              </a:lnSpc>
              <a:spcBef>
                <a:spcPts val="0"/>
              </a:spcBef>
              <a:spcAft>
                <a:spcPts val="0"/>
              </a:spcAft>
              <a:buClr>
                <a:schemeClr val="dk2"/>
              </a:buClr>
              <a:buSzPts val="1400"/>
              <a:buFont typeface="Arial" panose="020B0604020202020204" pitchFamily="34" charset="0"/>
              <a:buChar char="•"/>
            </a:pPr>
            <a:r>
              <a:rPr lang="en-US" sz="1400" b="1" dirty="0">
                <a:solidFill>
                  <a:schemeClr val="dk2"/>
                </a:solidFill>
                <a:latin typeface="Avenir Book" panose="02000503020000020003" pitchFamily="2" charset="0"/>
                <a:ea typeface="Avenir"/>
                <a:cs typeface="Avenir"/>
                <a:sym typeface="Avenir"/>
              </a:rPr>
              <a:t>ZIP code Level Clustering</a:t>
            </a:r>
          </a:p>
          <a:p>
            <a:pPr marR="0" lvl="0" algn="just" rtl="0">
              <a:lnSpc>
                <a:spcPct val="150000"/>
              </a:lnSpc>
              <a:spcBef>
                <a:spcPts val="0"/>
              </a:spcBef>
              <a:spcAft>
                <a:spcPts val="0"/>
              </a:spcAft>
              <a:buClr>
                <a:schemeClr val="dk2"/>
              </a:buClr>
              <a:buSzPts val="1400"/>
            </a:pPr>
            <a:r>
              <a:rPr lang="en-US" sz="1200" dirty="0">
                <a:solidFill>
                  <a:schemeClr val="dk2"/>
                </a:solidFill>
                <a:latin typeface="Avenir Book" panose="02000503020000020003" pitchFamily="2" charset="0"/>
                <a:ea typeface="Arial"/>
                <a:cs typeface="Arial"/>
                <a:sym typeface="Avenir"/>
              </a:rPr>
              <a:t>Labelled A to E in the order of Saxenda prioritization, with F being a separate group of ZIP codes</a:t>
            </a:r>
            <a:endParaRPr sz="1200" i="0" u="none" strike="noStrike" cap="none" dirty="0">
              <a:solidFill>
                <a:srgbClr val="000000"/>
              </a:solidFill>
              <a:latin typeface="Arial"/>
              <a:ea typeface="Arial"/>
              <a:cs typeface="Arial"/>
              <a:sym typeface="Arial"/>
            </a:endParaRPr>
          </a:p>
          <a:p>
            <a:pPr marL="190532" marR="0" lvl="0" indent="-105886" algn="l" rtl="0">
              <a:lnSpc>
                <a:spcPct val="150000"/>
              </a:lnSpc>
              <a:spcBef>
                <a:spcPts val="0"/>
              </a:spcBef>
              <a:spcAft>
                <a:spcPts val="0"/>
              </a:spcAft>
              <a:buClr>
                <a:schemeClr val="dk1"/>
              </a:buClr>
              <a:buSzPts val="1333"/>
              <a:buFont typeface="Calibri"/>
              <a:buNone/>
            </a:pPr>
            <a:endParaRPr sz="1333" b="1" i="0" u="none" strike="noStrike" cap="none" dirty="0">
              <a:solidFill>
                <a:srgbClr val="000000"/>
              </a:solidFill>
              <a:latin typeface="Avenir"/>
              <a:ea typeface="Avenir"/>
              <a:cs typeface="Avenir"/>
              <a:sym typeface="Avenir"/>
            </a:endParaRPr>
          </a:p>
        </p:txBody>
      </p:sp>
      <p:sp>
        <p:nvSpPr>
          <p:cNvPr id="103" name="Striped Right Arrow 102">
            <a:extLst>
              <a:ext uri="{FF2B5EF4-FFF2-40B4-BE49-F238E27FC236}">
                <a16:creationId xmlns:a16="http://schemas.microsoft.com/office/drawing/2014/main" id="{F1180383-FEDA-4B4F-942D-0F9857D55060}"/>
              </a:ext>
            </a:extLst>
          </p:cNvPr>
          <p:cNvSpPr/>
          <p:nvPr/>
        </p:nvSpPr>
        <p:spPr>
          <a:xfrm>
            <a:off x="5567778" y="832137"/>
            <a:ext cx="1038292" cy="614659"/>
          </a:xfrm>
          <a:prstGeom prst="stripedRightArrow">
            <a:avLst/>
          </a:prstGeom>
          <a:solidFill>
            <a:srgbClr val="A00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Striped Right Arrow 103">
            <a:extLst>
              <a:ext uri="{FF2B5EF4-FFF2-40B4-BE49-F238E27FC236}">
                <a16:creationId xmlns:a16="http://schemas.microsoft.com/office/drawing/2014/main" id="{4CFB12AD-FDA3-C245-97C8-6B0985DE9B93}"/>
              </a:ext>
            </a:extLst>
          </p:cNvPr>
          <p:cNvSpPr/>
          <p:nvPr/>
        </p:nvSpPr>
        <p:spPr>
          <a:xfrm rot="10800000">
            <a:off x="5347184" y="3842636"/>
            <a:ext cx="1038292" cy="614659"/>
          </a:xfrm>
          <a:prstGeom prst="stripedRightArrow">
            <a:avLst/>
          </a:prstGeom>
          <a:solidFill>
            <a:srgbClr val="A00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2" name="Diagram 31">
            <a:extLst>
              <a:ext uri="{FF2B5EF4-FFF2-40B4-BE49-F238E27FC236}">
                <a16:creationId xmlns:a16="http://schemas.microsoft.com/office/drawing/2014/main" id="{C515A634-EFD6-F04A-884C-00FE060F8B67}"/>
              </a:ext>
            </a:extLst>
          </p:cNvPr>
          <p:cNvGraphicFramePr/>
          <p:nvPr/>
        </p:nvGraphicFramePr>
        <p:xfrm>
          <a:off x="222996" y="4457295"/>
          <a:ext cx="3026895" cy="20774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59562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1"/>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ea typeface="Avenir"/>
                <a:cs typeface="Avenir"/>
                <a:sym typeface="Avenir"/>
              </a:rPr>
              <a:t>GAUSSIAN MIXTURE MODEL ALGORITHM</a:t>
            </a:r>
            <a:endParaRPr dirty="0"/>
          </a:p>
        </p:txBody>
      </p:sp>
      <p:sp>
        <p:nvSpPr>
          <p:cNvPr id="883" name="Google Shape;883;p11"/>
          <p:cNvSpPr/>
          <p:nvPr/>
        </p:nvSpPr>
        <p:spPr>
          <a:xfrm>
            <a:off x="505891" y="1024961"/>
            <a:ext cx="3194185" cy="392104"/>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dirty="0">
                <a:solidFill>
                  <a:schemeClr val="lt1"/>
                </a:solidFill>
                <a:latin typeface="Avenir"/>
                <a:sym typeface="Avenir"/>
              </a:rPr>
              <a:t>PATIENT LEVEL CLUSTERING</a:t>
            </a:r>
            <a:endParaRPr sz="1400" b="0" i="0" u="none" strike="noStrike" cap="none" dirty="0">
              <a:solidFill>
                <a:srgbClr val="000000"/>
              </a:solidFill>
              <a:latin typeface="Arial"/>
              <a:ea typeface="Arial"/>
              <a:cs typeface="Arial"/>
              <a:sym typeface="Arial"/>
            </a:endParaRPr>
          </a:p>
        </p:txBody>
      </p:sp>
      <p:sp>
        <p:nvSpPr>
          <p:cNvPr id="884" name="Google Shape;884;p11"/>
          <p:cNvSpPr/>
          <p:nvPr/>
        </p:nvSpPr>
        <p:spPr>
          <a:xfrm>
            <a:off x="8363258" y="1024961"/>
            <a:ext cx="3194185" cy="392104"/>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dirty="0">
                <a:solidFill>
                  <a:schemeClr val="lt1"/>
                </a:solidFill>
                <a:latin typeface="Avenir"/>
                <a:sym typeface="Avenir"/>
              </a:rPr>
              <a:t>ZIP CODE LEVEL CLUSTERING</a:t>
            </a:r>
            <a:endParaRPr sz="1400" b="0" i="0" u="none" strike="noStrike" cap="none" dirty="0">
              <a:solidFill>
                <a:srgbClr val="000000"/>
              </a:solidFill>
              <a:latin typeface="Arial"/>
              <a:ea typeface="Arial"/>
              <a:cs typeface="Arial"/>
              <a:sym typeface="Arial"/>
            </a:endParaRPr>
          </a:p>
        </p:txBody>
      </p:sp>
      <p:cxnSp>
        <p:nvCxnSpPr>
          <p:cNvPr id="885" name="Google Shape;885;p11"/>
          <p:cNvCxnSpPr/>
          <p:nvPr/>
        </p:nvCxnSpPr>
        <p:spPr>
          <a:xfrm>
            <a:off x="5909300" y="2168075"/>
            <a:ext cx="0" cy="3664561"/>
          </a:xfrm>
          <a:prstGeom prst="straightConnector1">
            <a:avLst/>
          </a:prstGeom>
          <a:noFill/>
          <a:ln w="9525" cap="flat" cmpd="sng">
            <a:solidFill>
              <a:srgbClr val="7F7F7F"/>
            </a:solidFill>
            <a:prstDash val="solid"/>
            <a:miter lim="800000"/>
            <a:headEnd type="none" w="sm" len="sm"/>
            <a:tailEnd type="none" w="sm" len="sm"/>
          </a:ln>
        </p:spPr>
      </p:cxnSp>
      <p:pic>
        <p:nvPicPr>
          <p:cNvPr id="889" name="Google Shape;889;p11" descr="Related image"/>
          <p:cNvPicPr preferRelativeResize="0"/>
          <p:nvPr/>
        </p:nvPicPr>
        <p:blipFill rotWithShape="1">
          <a:blip r:embed="rId3">
            <a:alphaModFix/>
          </a:blip>
          <a:srcRect l="13543" r="13039" b="5984"/>
          <a:stretch/>
        </p:blipFill>
        <p:spPr>
          <a:xfrm>
            <a:off x="10836763" y="192659"/>
            <a:ext cx="732711" cy="491023"/>
          </a:xfrm>
          <a:prstGeom prst="rect">
            <a:avLst/>
          </a:prstGeom>
          <a:noFill/>
          <a:ln>
            <a:noFill/>
          </a:ln>
        </p:spPr>
      </p:pic>
      <p:pic>
        <p:nvPicPr>
          <p:cNvPr id="25" name="Google Shape;906;p12">
            <a:extLst>
              <a:ext uri="{FF2B5EF4-FFF2-40B4-BE49-F238E27FC236}">
                <a16:creationId xmlns:a16="http://schemas.microsoft.com/office/drawing/2014/main" id="{BE1D9E04-47B9-DC4C-B16B-F34D9C8BD861}"/>
              </a:ext>
            </a:extLst>
          </p:cNvPr>
          <p:cNvPicPr preferRelativeResize="0"/>
          <p:nvPr/>
        </p:nvPicPr>
        <p:blipFill rotWithShape="1">
          <a:blip r:embed="rId4">
            <a:alphaModFix/>
          </a:blip>
          <a:srcRect/>
          <a:stretch/>
        </p:blipFill>
        <p:spPr>
          <a:xfrm>
            <a:off x="3331030" y="4075475"/>
            <a:ext cx="2298590" cy="1183377"/>
          </a:xfrm>
          <a:prstGeom prst="rect">
            <a:avLst/>
          </a:prstGeom>
          <a:noFill/>
          <a:ln>
            <a:noFill/>
          </a:ln>
        </p:spPr>
      </p:pic>
      <p:sp>
        <p:nvSpPr>
          <p:cNvPr id="26" name="TextBox 25">
            <a:extLst>
              <a:ext uri="{FF2B5EF4-FFF2-40B4-BE49-F238E27FC236}">
                <a16:creationId xmlns:a16="http://schemas.microsoft.com/office/drawing/2014/main" id="{3B9F1995-60C2-F445-AAE4-BAAB10D945D4}"/>
              </a:ext>
            </a:extLst>
          </p:cNvPr>
          <p:cNvSpPr txBox="1"/>
          <p:nvPr/>
        </p:nvSpPr>
        <p:spPr>
          <a:xfrm>
            <a:off x="3842515" y="4159331"/>
            <a:ext cx="1468552" cy="1015663"/>
          </a:xfrm>
          <a:prstGeom prst="rect">
            <a:avLst/>
          </a:prstGeom>
          <a:noFill/>
        </p:spPr>
        <p:txBody>
          <a:bodyPr wrap="square" rtlCol="0">
            <a:spAutoFit/>
          </a:bodyPr>
          <a:lstStyle/>
          <a:p>
            <a:pPr algn="ctr"/>
            <a:r>
              <a:rPr lang="en-US" sz="2000" b="1" dirty="0">
                <a:latin typeface="Avenir Book" panose="02000503020000020003" pitchFamily="2" charset="0"/>
              </a:rPr>
              <a:t>5 DISTINCT CLUSTERS</a:t>
            </a:r>
          </a:p>
        </p:txBody>
      </p:sp>
      <p:sp>
        <p:nvSpPr>
          <p:cNvPr id="11" name="TextBox 10">
            <a:extLst>
              <a:ext uri="{FF2B5EF4-FFF2-40B4-BE49-F238E27FC236}">
                <a16:creationId xmlns:a16="http://schemas.microsoft.com/office/drawing/2014/main" id="{E054D163-6D38-C449-A089-FC76856F6CBA}"/>
              </a:ext>
            </a:extLst>
          </p:cNvPr>
          <p:cNvSpPr txBox="1"/>
          <p:nvPr/>
        </p:nvSpPr>
        <p:spPr>
          <a:xfrm>
            <a:off x="4024075" y="996229"/>
            <a:ext cx="4008297" cy="1015663"/>
          </a:xfrm>
          <a:prstGeom prst="rect">
            <a:avLst/>
          </a:prstGeom>
          <a:noFill/>
        </p:spPr>
        <p:txBody>
          <a:bodyPr wrap="square" rtlCol="0">
            <a:spAutoFit/>
          </a:bodyPr>
          <a:lstStyle/>
          <a:p>
            <a:r>
              <a:rPr lang="en-US" sz="1500" dirty="0">
                <a:solidFill>
                  <a:schemeClr val="dk2"/>
                </a:solidFill>
                <a:latin typeface="Avenir"/>
                <a:ea typeface="Avenir"/>
                <a:cs typeface="Avenir"/>
                <a:sym typeface="Avenir"/>
              </a:rPr>
              <a:t>The </a:t>
            </a:r>
            <a:r>
              <a:rPr lang="en-US" sz="1500" b="1" i="1" dirty="0">
                <a:solidFill>
                  <a:schemeClr val="dk2"/>
                </a:solidFill>
                <a:latin typeface="Avenir"/>
                <a:ea typeface="Avenir"/>
                <a:cs typeface="Avenir"/>
                <a:sym typeface="Avenir"/>
              </a:rPr>
              <a:t>lower the BIC score</a:t>
            </a:r>
            <a:r>
              <a:rPr lang="en-US" sz="1500" dirty="0">
                <a:solidFill>
                  <a:schemeClr val="dk2"/>
                </a:solidFill>
                <a:latin typeface="Avenir"/>
                <a:ea typeface="Avenir"/>
                <a:cs typeface="Avenir"/>
                <a:sym typeface="Avenir"/>
              </a:rPr>
              <a:t>, the </a:t>
            </a:r>
            <a:r>
              <a:rPr lang="en-US" sz="1500" b="1" i="1" dirty="0">
                <a:solidFill>
                  <a:schemeClr val="dk2"/>
                </a:solidFill>
                <a:latin typeface="Avenir"/>
                <a:ea typeface="Avenir"/>
                <a:cs typeface="Avenir"/>
                <a:sym typeface="Avenir"/>
              </a:rPr>
              <a:t>better</a:t>
            </a:r>
            <a:r>
              <a:rPr lang="en-US" sz="1500" dirty="0">
                <a:solidFill>
                  <a:schemeClr val="dk2"/>
                </a:solidFill>
                <a:latin typeface="Avenir"/>
                <a:ea typeface="Avenir"/>
                <a:cs typeface="Avenir"/>
                <a:sym typeface="Avenir"/>
              </a:rPr>
              <a:t> the fit but the </a:t>
            </a:r>
            <a:r>
              <a:rPr lang="en-US" sz="1500" b="1" i="1" dirty="0">
                <a:solidFill>
                  <a:schemeClr val="dk2"/>
                </a:solidFill>
                <a:latin typeface="Avenir"/>
                <a:ea typeface="Avenir"/>
                <a:cs typeface="Avenir"/>
                <a:sym typeface="Avenir"/>
              </a:rPr>
              <a:t>optimal</a:t>
            </a:r>
            <a:r>
              <a:rPr lang="en-US" sz="1500" dirty="0">
                <a:solidFill>
                  <a:schemeClr val="dk2"/>
                </a:solidFill>
                <a:latin typeface="Avenir"/>
                <a:ea typeface="Avenir"/>
                <a:cs typeface="Avenir"/>
                <a:sym typeface="Avenir"/>
              </a:rPr>
              <a:t> choice of clusters is the </a:t>
            </a:r>
            <a:r>
              <a:rPr lang="en-US" sz="1500" b="1" i="1" dirty="0">
                <a:solidFill>
                  <a:schemeClr val="dk2"/>
                </a:solidFill>
                <a:latin typeface="Avenir"/>
                <a:ea typeface="Avenir"/>
                <a:cs typeface="Avenir"/>
                <a:sym typeface="Avenir"/>
              </a:rPr>
              <a:t>balance</a:t>
            </a:r>
            <a:r>
              <a:rPr lang="en-US" sz="1500" dirty="0">
                <a:solidFill>
                  <a:schemeClr val="dk2"/>
                </a:solidFill>
                <a:latin typeface="Avenir"/>
                <a:ea typeface="Avenir"/>
                <a:cs typeface="Avenir"/>
                <a:sym typeface="Avenir"/>
              </a:rPr>
              <a:t> between </a:t>
            </a:r>
            <a:r>
              <a:rPr lang="en-US" sz="1500" b="1" i="1" dirty="0">
                <a:solidFill>
                  <a:schemeClr val="dk2"/>
                </a:solidFill>
                <a:latin typeface="Avenir"/>
                <a:ea typeface="Avenir"/>
                <a:cs typeface="Avenir"/>
                <a:sym typeface="Avenir"/>
              </a:rPr>
              <a:t>fit and efficiency</a:t>
            </a:r>
            <a:r>
              <a:rPr lang="en-US" sz="1500" dirty="0">
                <a:solidFill>
                  <a:schemeClr val="dk2"/>
                </a:solidFill>
                <a:latin typeface="Avenir"/>
                <a:ea typeface="Avenir"/>
                <a:cs typeface="Avenir"/>
                <a:sym typeface="Avenir"/>
              </a:rPr>
              <a:t>, which is determined by the </a:t>
            </a:r>
            <a:r>
              <a:rPr lang="en-US" sz="1500" b="1" i="1" dirty="0">
                <a:solidFill>
                  <a:schemeClr val="dk2"/>
                </a:solidFill>
                <a:latin typeface="Avenir"/>
                <a:ea typeface="Avenir"/>
                <a:cs typeface="Avenir"/>
                <a:sym typeface="Avenir"/>
              </a:rPr>
              <a:t>elbow</a:t>
            </a:r>
            <a:r>
              <a:rPr lang="en-US" sz="1500" dirty="0">
                <a:solidFill>
                  <a:schemeClr val="dk2"/>
                </a:solidFill>
                <a:latin typeface="Avenir"/>
                <a:ea typeface="Avenir"/>
                <a:cs typeface="Avenir"/>
                <a:sym typeface="Avenir"/>
              </a:rPr>
              <a:t> of the plot </a:t>
            </a:r>
          </a:p>
        </p:txBody>
      </p:sp>
      <p:pic>
        <p:nvPicPr>
          <p:cNvPr id="5" name="Picture 4" descr="A picture containing water, white, sitting, tub&#10;&#10;Description automatically generated">
            <a:extLst>
              <a:ext uri="{FF2B5EF4-FFF2-40B4-BE49-F238E27FC236}">
                <a16:creationId xmlns:a16="http://schemas.microsoft.com/office/drawing/2014/main" id="{23BFF73F-40AD-7C41-B530-366DD3A6C477}"/>
              </a:ext>
            </a:extLst>
          </p:cNvPr>
          <p:cNvPicPr>
            <a:picLocks noChangeAspect="1"/>
          </p:cNvPicPr>
          <p:nvPr/>
        </p:nvPicPr>
        <p:blipFill>
          <a:blip r:embed="rId5"/>
          <a:stretch>
            <a:fillRect/>
          </a:stretch>
        </p:blipFill>
        <p:spPr>
          <a:xfrm>
            <a:off x="618112" y="1547870"/>
            <a:ext cx="2460895" cy="517932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ED13F5B7-7F51-C142-AF09-F07C91A7EC6D}"/>
              </a:ext>
            </a:extLst>
          </p:cNvPr>
          <p:cNvPicPr>
            <a:picLocks noChangeAspect="1"/>
          </p:cNvPicPr>
          <p:nvPr/>
        </p:nvPicPr>
        <p:blipFill>
          <a:blip r:embed="rId6"/>
          <a:stretch>
            <a:fillRect/>
          </a:stretch>
        </p:blipFill>
        <p:spPr>
          <a:xfrm>
            <a:off x="8801907" y="1567386"/>
            <a:ext cx="2594414" cy="5179326"/>
          </a:xfrm>
          <a:prstGeom prst="rect">
            <a:avLst/>
          </a:prstGeom>
        </p:spPr>
      </p:pic>
      <p:pic>
        <p:nvPicPr>
          <p:cNvPr id="27" name="Google Shape;906;p12">
            <a:extLst>
              <a:ext uri="{FF2B5EF4-FFF2-40B4-BE49-F238E27FC236}">
                <a16:creationId xmlns:a16="http://schemas.microsoft.com/office/drawing/2014/main" id="{03B38941-2C3F-3043-BE8B-70BA5B25B495}"/>
              </a:ext>
            </a:extLst>
          </p:cNvPr>
          <p:cNvPicPr preferRelativeResize="0"/>
          <p:nvPr/>
        </p:nvPicPr>
        <p:blipFill rotWithShape="1">
          <a:blip r:embed="rId4">
            <a:alphaModFix/>
          </a:blip>
          <a:srcRect/>
          <a:stretch/>
        </p:blipFill>
        <p:spPr>
          <a:xfrm>
            <a:off x="6260920" y="4075475"/>
            <a:ext cx="2298590" cy="1183377"/>
          </a:xfrm>
          <a:prstGeom prst="rect">
            <a:avLst/>
          </a:prstGeom>
          <a:noFill/>
          <a:ln>
            <a:noFill/>
          </a:ln>
        </p:spPr>
      </p:pic>
      <p:sp>
        <p:nvSpPr>
          <p:cNvPr id="28" name="TextBox 27">
            <a:extLst>
              <a:ext uri="{FF2B5EF4-FFF2-40B4-BE49-F238E27FC236}">
                <a16:creationId xmlns:a16="http://schemas.microsoft.com/office/drawing/2014/main" id="{1C18C9EB-1CE9-4646-ADEE-D3335BB17086}"/>
              </a:ext>
            </a:extLst>
          </p:cNvPr>
          <p:cNvSpPr txBox="1"/>
          <p:nvPr/>
        </p:nvSpPr>
        <p:spPr>
          <a:xfrm>
            <a:off x="6772405" y="4159331"/>
            <a:ext cx="1468552" cy="1015663"/>
          </a:xfrm>
          <a:prstGeom prst="rect">
            <a:avLst/>
          </a:prstGeom>
          <a:noFill/>
        </p:spPr>
        <p:txBody>
          <a:bodyPr wrap="square" rtlCol="0">
            <a:spAutoFit/>
          </a:bodyPr>
          <a:lstStyle/>
          <a:p>
            <a:pPr algn="ctr"/>
            <a:r>
              <a:rPr lang="en-US" sz="2000" b="1" dirty="0">
                <a:latin typeface="Avenir Book" panose="02000503020000020003" pitchFamily="2" charset="0"/>
              </a:rPr>
              <a:t>6 DISTINCT CLUSTERS</a:t>
            </a:r>
          </a:p>
        </p:txBody>
      </p:sp>
      <p:sp>
        <p:nvSpPr>
          <p:cNvPr id="30" name="Google Shape;495;g721cabf459_1_62">
            <a:extLst>
              <a:ext uri="{FF2B5EF4-FFF2-40B4-BE49-F238E27FC236}">
                <a16:creationId xmlns:a16="http://schemas.microsoft.com/office/drawing/2014/main" id="{A903FA02-93E4-9C4A-A249-34873D71D933}"/>
              </a:ext>
            </a:extLst>
          </p:cNvPr>
          <p:cNvSpPr/>
          <p:nvPr/>
        </p:nvSpPr>
        <p:spPr>
          <a:xfrm>
            <a:off x="1469387" y="5699851"/>
            <a:ext cx="359414" cy="896539"/>
          </a:xfrm>
          <a:prstGeom prst="ellipse">
            <a:avLst/>
          </a:prstGeom>
          <a:solidFill>
            <a:srgbClr val="DDEBEE">
              <a:alpha val="27840"/>
            </a:srgbClr>
          </a:solidFill>
          <a:ln w="12700" cap="flat" cmpd="sng">
            <a:solidFill>
              <a:srgbClr val="A0030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31" name="Google Shape;495;g721cabf459_1_62">
            <a:extLst>
              <a:ext uri="{FF2B5EF4-FFF2-40B4-BE49-F238E27FC236}">
                <a16:creationId xmlns:a16="http://schemas.microsoft.com/office/drawing/2014/main" id="{E779396D-0BF6-7444-A024-3EF205957E6D}"/>
              </a:ext>
            </a:extLst>
          </p:cNvPr>
          <p:cNvSpPr/>
          <p:nvPr/>
        </p:nvSpPr>
        <p:spPr>
          <a:xfrm>
            <a:off x="10099115" y="5557838"/>
            <a:ext cx="245036" cy="1038552"/>
          </a:xfrm>
          <a:prstGeom prst="ellipse">
            <a:avLst/>
          </a:prstGeom>
          <a:solidFill>
            <a:srgbClr val="DDEBEE">
              <a:alpha val="27840"/>
            </a:srgbClr>
          </a:solidFill>
          <a:ln w="12700" cap="flat" cmpd="sng">
            <a:solidFill>
              <a:srgbClr val="A0030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pic>
        <p:nvPicPr>
          <p:cNvPr id="3" name="Graphic 2" descr="Network">
            <a:extLst>
              <a:ext uri="{FF2B5EF4-FFF2-40B4-BE49-F238E27FC236}">
                <a16:creationId xmlns:a16="http://schemas.microsoft.com/office/drawing/2014/main" id="{B396E720-54FF-704B-9949-BBB8C0C56F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97109" y="4075473"/>
            <a:ext cx="614660" cy="614660"/>
          </a:xfrm>
          <a:prstGeom prst="rect">
            <a:avLst/>
          </a:prstGeom>
        </p:spPr>
      </p:pic>
      <p:pic>
        <p:nvPicPr>
          <p:cNvPr id="6" name="Graphic 5" descr="Social network">
            <a:extLst>
              <a:ext uri="{FF2B5EF4-FFF2-40B4-BE49-F238E27FC236}">
                <a16:creationId xmlns:a16="http://schemas.microsoft.com/office/drawing/2014/main" id="{6967611A-F001-E44D-A035-B08FD1F96AF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76076" y="4075473"/>
            <a:ext cx="648000" cy="648000"/>
          </a:xfrm>
          <a:prstGeom prst="rect">
            <a:avLst/>
          </a:prstGeom>
        </p:spPr>
      </p:pic>
    </p:spTree>
    <p:extLst>
      <p:ext uri="{BB962C8B-B14F-4D97-AF65-F5344CB8AC3E}">
        <p14:creationId xmlns:p14="http://schemas.microsoft.com/office/powerpoint/2010/main" val="4274594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45"/>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ea typeface="Avenir"/>
                <a:cs typeface="Avenir"/>
                <a:sym typeface="Avenir"/>
              </a:rPr>
              <a:t>AGENDA</a:t>
            </a:r>
            <a:endParaRPr dirty="0"/>
          </a:p>
        </p:txBody>
      </p:sp>
      <p:sp>
        <p:nvSpPr>
          <p:cNvPr id="761" name="Google Shape;761;p45"/>
          <p:cNvSpPr/>
          <p:nvPr/>
        </p:nvSpPr>
        <p:spPr>
          <a:xfrm>
            <a:off x="2317899" y="1457946"/>
            <a:ext cx="8920716" cy="764259"/>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323232"/>
                </a:solidFill>
                <a:latin typeface="Calibri"/>
                <a:ea typeface="Calibri"/>
                <a:cs typeface="Calibri"/>
                <a:sym typeface="Calibri"/>
              </a:rPr>
              <a:t>     </a:t>
            </a:r>
            <a:r>
              <a:rPr lang="en-US" sz="2400" b="0" i="0" u="none" strike="noStrike" cap="none" dirty="0">
                <a:solidFill>
                  <a:srgbClr val="323232"/>
                </a:solidFill>
                <a:latin typeface="Avenir"/>
                <a:ea typeface="Avenir"/>
                <a:cs typeface="Avenir"/>
                <a:sym typeface="Avenir"/>
              </a:rPr>
              <a:t>PATIENT RELATIONAL DATABASE</a:t>
            </a:r>
            <a:endParaRPr sz="2400" b="0" i="0" u="none" strike="noStrike" cap="none" dirty="0">
              <a:solidFill>
                <a:srgbClr val="323232"/>
              </a:solidFill>
              <a:latin typeface="Avenir"/>
              <a:ea typeface="Avenir"/>
              <a:cs typeface="Avenir"/>
              <a:sym typeface="Avenir"/>
            </a:endParaRPr>
          </a:p>
        </p:txBody>
      </p:sp>
      <p:sp>
        <p:nvSpPr>
          <p:cNvPr id="762" name="Google Shape;762;p45"/>
          <p:cNvSpPr/>
          <p:nvPr/>
        </p:nvSpPr>
        <p:spPr>
          <a:xfrm>
            <a:off x="607723" y="1471408"/>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rgbClr val="323232"/>
                </a:solidFill>
                <a:latin typeface="Avenir"/>
                <a:ea typeface="Avenir"/>
                <a:cs typeface="Avenir"/>
                <a:sym typeface="Avenir"/>
              </a:rPr>
              <a:t>1</a:t>
            </a:r>
            <a:endParaRPr sz="2800" b="0" i="0" u="none" strike="noStrike" cap="none">
              <a:solidFill>
                <a:srgbClr val="323232"/>
              </a:solidFill>
              <a:latin typeface="Avenir"/>
              <a:ea typeface="Avenir"/>
              <a:cs typeface="Avenir"/>
              <a:sym typeface="Avenir"/>
            </a:endParaRPr>
          </a:p>
        </p:txBody>
      </p:sp>
      <p:sp>
        <p:nvSpPr>
          <p:cNvPr id="763" name="Google Shape;763;p45"/>
          <p:cNvSpPr/>
          <p:nvPr/>
        </p:nvSpPr>
        <p:spPr>
          <a:xfrm>
            <a:off x="2327565" y="3737991"/>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323232"/>
                </a:solidFill>
                <a:latin typeface="Avenir"/>
                <a:ea typeface="Avenir"/>
                <a:cs typeface="Avenir"/>
                <a:sym typeface="Avenir"/>
              </a:rPr>
              <a:t>    </a:t>
            </a:r>
            <a:r>
              <a:rPr lang="en-US" sz="2400" dirty="0">
                <a:solidFill>
                  <a:srgbClr val="323232"/>
                </a:solidFill>
                <a:latin typeface="Avenir"/>
                <a:ea typeface="Avenir"/>
                <a:cs typeface="Avenir"/>
                <a:sym typeface="Avenir"/>
              </a:rPr>
              <a:t>MODEL OUTPUT</a:t>
            </a:r>
            <a:endParaRPr sz="2800" b="0" i="0" u="none" strike="noStrike" cap="none" dirty="0">
              <a:solidFill>
                <a:srgbClr val="323232"/>
              </a:solidFill>
              <a:latin typeface="Avenir"/>
              <a:ea typeface="Avenir"/>
              <a:cs typeface="Avenir"/>
              <a:sym typeface="Avenir"/>
            </a:endParaRPr>
          </a:p>
        </p:txBody>
      </p:sp>
      <p:sp>
        <p:nvSpPr>
          <p:cNvPr id="764" name="Google Shape;764;p45"/>
          <p:cNvSpPr/>
          <p:nvPr/>
        </p:nvSpPr>
        <p:spPr>
          <a:xfrm>
            <a:off x="607723" y="3706880"/>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dirty="0">
                <a:solidFill>
                  <a:srgbClr val="323232"/>
                </a:solidFill>
                <a:latin typeface="Avenir"/>
                <a:ea typeface="Avenir"/>
                <a:cs typeface="Avenir"/>
                <a:sym typeface="Avenir"/>
              </a:rPr>
              <a:t>3</a:t>
            </a:r>
            <a:endParaRPr sz="2800" b="0" i="0" u="none" strike="noStrike" cap="none" dirty="0">
              <a:solidFill>
                <a:srgbClr val="323232"/>
              </a:solidFill>
              <a:latin typeface="Avenir"/>
              <a:ea typeface="Avenir"/>
              <a:cs typeface="Avenir"/>
              <a:sym typeface="Avenir"/>
            </a:endParaRPr>
          </a:p>
        </p:txBody>
      </p:sp>
      <p:sp>
        <p:nvSpPr>
          <p:cNvPr id="765" name="Google Shape;765;p45"/>
          <p:cNvSpPr/>
          <p:nvPr/>
        </p:nvSpPr>
        <p:spPr>
          <a:xfrm>
            <a:off x="2292068" y="2589144"/>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A00305"/>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venir"/>
                <a:ea typeface="Avenir"/>
                <a:cs typeface="Avenir"/>
                <a:sym typeface="Avenir"/>
              </a:rPr>
              <a:t>    </a:t>
            </a:r>
            <a:r>
              <a:rPr lang="en-US" sz="2400" dirty="0">
                <a:solidFill>
                  <a:schemeClr val="lt1"/>
                </a:solidFill>
                <a:latin typeface="Avenir"/>
                <a:ea typeface="Avenir"/>
                <a:cs typeface="Avenir"/>
                <a:sym typeface="Avenir"/>
              </a:rPr>
              <a:t>INSIGHTS AND VISUALIZATIONS – PATIENT LEVEL</a:t>
            </a:r>
            <a:endParaRPr sz="2800" b="0" i="0" u="none" strike="noStrike" cap="none" dirty="0">
              <a:solidFill>
                <a:schemeClr val="lt1"/>
              </a:solidFill>
              <a:latin typeface="Avenir"/>
              <a:ea typeface="Avenir"/>
              <a:cs typeface="Avenir"/>
              <a:sym typeface="Avenir"/>
            </a:endParaRPr>
          </a:p>
        </p:txBody>
      </p:sp>
      <p:sp>
        <p:nvSpPr>
          <p:cNvPr id="766" name="Google Shape;766;p45"/>
          <p:cNvSpPr/>
          <p:nvPr/>
        </p:nvSpPr>
        <p:spPr>
          <a:xfrm>
            <a:off x="607723" y="2589144"/>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A00305"/>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dirty="0">
                <a:solidFill>
                  <a:schemeClr val="lt1"/>
                </a:solidFill>
                <a:latin typeface="Avenir"/>
                <a:ea typeface="Avenir"/>
                <a:cs typeface="Avenir"/>
                <a:sym typeface="Avenir"/>
              </a:rPr>
              <a:t>2A</a:t>
            </a:r>
            <a:endParaRPr sz="2800" b="0" i="0" u="none" strike="noStrike" cap="none" dirty="0">
              <a:solidFill>
                <a:schemeClr val="lt1"/>
              </a:solidFill>
              <a:latin typeface="Avenir"/>
              <a:ea typeface="Avenir"/>
              <a:cs typeface="Avenir"/>
              <a:sym typeface="Avenir"/>
            </a:endParaRPr>
          </a:p>
        </p:txBody>
      </p:sp>
      <p:sp>
        <p:nvSpPr>
          <p:cNvPr id="768" name="Google Shape;768;p45"/>
          <p:cNvSpPr/>
          <p:nvPr/>
        </p:nvSpPr>
        <p:spPr>
          <a:xfrm>
            <a:off x="2317911" y="4851407"/>
            <a:ext cx="8911050"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2"/>
                </a:solidFill>
                <a:latin typeface="Avenir"/>
                <a:ea typeface="Avenir"/>
                <a:cs typeface="Avenir"/>
                <a:sym typeface="Avenir"/>
              </a:rPr>
              <a:t>    </a:t>
            </a:r>
            <a:r>
              <a:rPr lang="en-US" sz="2400" dirty="0">
                <a:solidFill>
                  <a:schemeClr val="dk2"/>
                </a:solidFill>
                <a:latin typeface="Avenir"/>
                <a:ea typeface="Avenir"/>
                <a:cs typeface="Avenir"/>
                <a:sym typeface="Avenir"/>
              </a:rPr>
              <a:t>RECOMMENDATIONS</a:t>
            </a:r>
            <a:endParaRPr sz="2800" b="0" i="0" u="none" strike="noStrike" cap="none" dirty="0">
              <a:solidFill>
                <a:schemeClr val="dk2"/>
              </a:solidFill>
              <a:latin typeface="Avenir"/>
              <a:ea typeface="Avenir"/>
              <a:cs typeface="Avenir"/>
              <a:sym typeface="Avenir"/>
            </a:endParaRPr>
          </a:p>
        </p:txBody>
      </p:sp>
      <p:sp>
        <p:nvSpPr>
          <p:cNvPr id="769" name="Google Shape;769;p45"/>
          <p:cNvSpPr/>
          <p:nvPr/>
        </p:nvSpPr>
        <p:spPr>
          <a:xfrm>
            <a:off x="607735" y="4864869"/>
            <a:ext cx="1037406" cy="764191"/>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EAE8EB"/>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chemeClr val="dk2"/>
                </a:solidFill>
                <a:latin typeface="Avenir"/>
                <a:ea typeface="Avenir"/>
                <a:cs typeface="Avenir"/>
                <a:sym typeface="Avenir"/>
              </a:rPr>
              <a:t>4</a:t>
            </a:r>
            <a:endParaRPr sz="2800" b="0" i="0" u="none" strike="noStrike" cap="none">
              <a:solidFill>
                <a:schemeClr val="dk2"/>
              </a:solidFill>
              <a:latin typeface="Avenir"/>
              <a:ea typeface="Avenir"/>
              <a:cs typeface="Avenir"/>
              <a:sym typeface="Avenir"/>
            </a:endParaRPr>
          </a:p>
        </p:txBody>
      </p:sp>
      <p:pic>
        <p:nvPicPr>
          <p:cNvPr id="770" name="Google Shape;770;p45" descr="Related image"/>
          <p:cNvPicPr preferRelativeResize="0"/>
          <p:nvPr/>
        </p:nvPicPr>
        <p:blipFill rotWithShape="1">
          <a:blip r:embed="rId3">
            <a:alphaModFix/>
          </a:blip>
          <a:srcRect l="13545" r="13038" b="5988"/>
          <a:stretch/>
        </p:blipFill>
        <p:spPr>
          <a:xfrm>
            <a:off x="10836763" y="192659"/>
            <a:ext cx="732711" cy="4910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4DC5ED6-353E-BB4A-AC73-2FFC017C35CA}"/>
              </a:ext>
            </a:extLst>
          </p:cNvPr>
          <p:cNvGraphicFramePr>
            <a:graphicFrameLocks noChangeAspect="1"/>
          </p:cNvGraphicFramePr>
          <p:nvPr>
            <p:custDataLst>
              <p:tags r:id="rId2"/>
            </p:custDataLst>
            <p:extLst>
              <p:ext uri="{D42A27DB-BD31-4B8C-83A1-F6EECF244321}">
                <p14:modId xmlns:p14="http://schemas.microsoft.com/office/powerpoint/2010/main" val="7858872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118"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74" name="Google Shape;906;p12">
            <a:extLst>
              <a:ext uri="{FF2B5EF4-FFF2-40B4-BE49-F238E27FC236}">
                <a16:creationId xmlns:a16="http://schemas.microsoft.com/office/drawing/2014/main" id="{EAD688F9-A6E7-9349-9BC7-57A29AD0A8FC}"/>
              </a:ext>
            </a:extLst>
          </p:cNvPr>
          <p:cNvPicPr preferRelativeResize="0"/>
          <p:nvPr/>
        </p:nvPicPr>
        <p:blipFill rotWithShape="1">
          <a:blip r:embed="rId7">
            <a:alphaModFix/>
          </a:blip>
          <a:srcRect/>
          <a:stretch/>
        </p:blipFill>
        <p:spPr>
          <a:xfrm>
            <a:off x="6410729" y="4682804"/>
            <a:ext cx="3544675" cy="2057650"/>
          </a:xfrm>
          <a:prstGeom prst="rect">
            <a:avLst/>
          </a:prstGeom>
          <a:noFill/>
          <a:ln>
            <a:noFill/>
          </a:ln>
        </p:spPr>
      </p:pic>
      <p:sp>
        <p:nvSpPr>
          <p:cNvPr id="876" name="Google Shape;876;p12"/>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ea typeface="Avenir"/>
                <a:cs typeface="Avenir"/>
                <a:sym typeface="Avenir"/>
              </a:rPr>
              <a:t>MODEL INSIGHTS – PATIENT LEVEL</a:t>
            </a:r>
            <a:endParaRPr dirty="0">
              <a:latin typeface="Avenir"/>
              <a:ea typeface="Avenir"/>
              <a:cs typeface="Avenir"/>
              <a:sym typeface="Avenir"/>
            </a:endParaRPr>
          </a:p>
        </p:txBody>
      </p:sp>
      <p:pic>
        <p:nvPicPr>
          <p:cNvPr id="877" name="Google Shape;877;p12" descr="Related image"/>
          <p:cNvPicPr preferRelativeResize="0"/>
          <p:nvPr/>
        </p:nvPicPr>
        <p:blipFill rotWithShape="1">
          <a:blip r:embed="rId8">
            <a:alphaModFix/>
          </a:blip>
          <a:srcRect l="13543" r="13039" b="5984"/>
          <a:stretch/>
        </p:blipFill>
        <p:spPr>
          <a:xfrm>
            <a:off x="10836763" y="192659"/>
            <a:ext cx="732711" cy="491023"/>
          </a:xfrm>
          <a:prstGeom prst="rect">
            <a:avLst/>
          </a:prstGeom>
          <a:noFill/>
          <a:ln>
            <a:noFill/>
          </a:ln>
        </p:spPr>
      </p:pic>
      <p:pic>
        <p:nvPicPr>
          <p:cNvPr id="906" name="Google Shape;906;p12"/>
          <p:cNvPicPr preferRelativeResize="0"/>
          <p:nvPr/>
        </p:nvPicPr>
        <p:blipFill rotWithShape="1">
          <a:blip r:embed="rId7">
            <a:alphaModFix/>
          </a:blip>
          <a:srcRect/>
          <a:stretch/>
        </p:blipFill>
        <p:spPr>
          <a:xfrm>
            <a:off x="260950" y="1715377"/>
            <a:ext cx="3433620" cy="2054575"/>
          </a:xfrm>
          <a:prstGeom prst="rect">
            <a:avLst/>
          </a:prstGeom>
          <a:noFill/>
          <a:ln>
            <a:noFill/>
          </a:ln>
        </p:spPr>
      </p:pic>
      <p:sp>
        <p:nvSpPr>
          <p:cNvPr id="923" name="Google Shape;923;p12"/>
          <p:cNvSpPr/>
          <p:nvPr/>
        </p:nvSpPr>
        <p:spPr>
          <a:xfrm>
            <a:off x="736335" y="1095527"/>
            <a:ext cx="2133914" cy="329009"/>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pc="50" dirty="0">
                <a:solidFill>
                  <a:schemeClr val="lt1"/>
                </a:solidFill>
                <a:latin typeface="Avenir"/>
                <a:sym typeface="Avenir"/>
              </a:rPr>
              <a:t>High Priority</a:t>
            </a:r>
            <a:endParaRPr sz="1400" u="none" strike="noStrike" cap="none" spc="50" dirty="0">
              <a:solidFill>
                <a:srgbClr val="000000"/>
              </a:solidFill>
              <a:latin typeface="Arial"/>
              <a:ea typeface="Arial"/>
              <a:cs typeface="Arial"/>
              <a:sym typeface="Arial"/>
            </a:endParaRPr>
          </a:p>
        </p:txBody>
      </p:sp>
      <p:pic>
        <p:nvPicPr>
          <p:cNvPr id="77" name="Google Shape;906;p12">
            <a:extLst>
              <a:ext uri="{FF2B5EF4-FFF2-40B4-BE49-F238E27FC236}">
                <a16:creationId xmlns:a16="http://schemas.microsoft.com/office/drawing/2014/main" id="{734274BB-BF2D-4B48-A9F2-50BEB61018B2}"/>
              </a:ext>
            </a:extLst>
          </p:cNvPr>
          <p:cNvPicPr preferRelativeResize="0"/>
          <p:nvPr/>
        </p:nvPicPr>
        <p:blipFill rotWithShape="1">
          <a:blip r:embed="rId7">
            <a:alphaModFix/>
          </a:blip>
          <a:srcRect/>
          <a:stretch/>
        </p:blipFill>
        <p:spPr>
          <a:xfrm>
            <a:off x="8566641" y="1700526"/>
            <a:ext cx="3427816" cy="2054575"/>
          </a:xfrm>
          <a:prstGeom prst="rect">
            <a:avLst/>
          </a:prstGeom>
          <a:noFill/>
          <a:ln>
            <a:noFill/>
          </a:ln>
        </p:spPr>
      </p:pic>
      <p:grpSp>
        <p:nvGrpSpPr>
          <p:cNvPr id="10" name="Group 9">
            <a:extLst>
              <a:ext uri="{FF2B5EF4-FFF2-40B4-BE49-F238E27FC236}">
                <a16:creationId xmlns:a16="http://schemas.microsoft.com/office/drawing/2014/main" id="{DEE9A507-22CB-A044-9441-98DD9AB7BC2C}"/>
              </a:ext>
            </a:extLst>
          </p:cNvPr>
          <p:cNvGrpSpPr/>
          <p:nvPr/>
        </p:nvGrpSpPr>
        <p:grpSpPr>
          <a:xfrm>
            <a:off x="3887923" y="1073491"/>
            <a:ext cx="4416155" cy="2463186"/>
            <a:chOff x="3752238" y="1073491"/>
            <a:chExt cx="4416155" cy="2463186"/>
          </a:xfrm>
        </p:grpSpPr>
        <p:cxnSp>
          <p:nvCxnSpPr>
            <p:cNvPr id="920" name="Google Shape;920;p12"/>
            <p:cNvCxnSpPr>
              <a:cxnSpLocks/>
            </p:cNvCxnSpPr>
            <p:nvPr/>
          </p:nvCxnSpPr>
          <p:spPr>
            <a:xfrm>
              <a:off x="3752238" y="1073491"/>
              <a:ext cx="0" cy="2463186"/>
            </a:xfrm>
            <a:prstGeom prst="straightConnector1">
              <a:avLst/>
            </a:prstGeom>
            <a:noFill/>
            <a:ln w="9525" cap="flat" cmpd="sng">
              <a:solidFill>
                <a:srgbClr val="7F7F7F"/>
              </a:solidFill>
              <a:prstDash val="solid"/>
              <a:miter lim="800000"/>
              <a:headEnd type="none" w="sm" len="sm"/>
              <a:tailEnd type="none" w="sm" len="sm"/>
            </a:ln>
          </p:spPr>
        </p:cxnSp>
        <p:cxnSp>
          <p:nvCxnSpPr>
            <p:cNvPr id="34" name="Google Shape;920;p12">
              <a:extLst>
                <a:ext uri="{FF2B5EF4-FFF2-40B4-BE49-F238E27FC236}">
                  <a16:creationId xmlns:a16="http://schemas.microsoft.com/office/drawing/2014/main" id="{0CAD31A9-DAC9-1741-BADB-DB0966C2DDF9}"/>
                </a:ext>
              </a:extLst>
            </p:cNvPr>
            <p:cNvCxnSpPr>
              <a:cxnSpLocks/>
            </p:cNvCxnSpPr>
            <p:nvPr/>
          </p:nvCxnSpPr>
          <p:spPr>
            <a:xfrm>
              <a:off x="8168393" y="1073491"/>
              <a:ext cx="0" cy="2463186"/>
            </a:xfrm>
            <a:prstGeom prst="straightConnector1">
              <a:avLst/>
            </a:prstGeom>
            <a:noFill/>
            <a:ln w="9525" cap="flat" cmpd="sng">
              <a:solidFill>
                <a:srgbClr val="7F7F7F"/>
              </a:solidFill>
              <a:prstDash val="solid"/>
              <a:miter lim="800000"/>
              <a:headEnd type="none" w="sm" len="sm"/>
              <a:tailEnd type="none" w="sm" len="sm"/>
            </a:ln>
          </p:spPr>
        </p:cxnSp>
      </p:grpSp>
      <p:cxnSp>
        <p:nvCxnSpPr>
          <p:cNvPr id="35" name="Google Shape;920;p12">
            <a:extLst>
              <a:ext uri="{FF2B5EF4-FFF2-40B4-BE49-F238E27FC236}">
                <a16:creationId xmlns:a16="http://schemas.microsoft.com/office/drawing/2014/main" id="{17A0E1CF-A9CA-414B-A38D-5B1595BBAEB2}"/>
              </a:ext>
            </a:extLst>
          </p:cNvPr>
          <p:cNvCxnSpPr>
            <a:cxnSpLocks/>
          </p:cNvCxnSpPr>
          <p:nvPr/>
        </p:nvCxnSpPr>
        <p:spPr>
          <a:xfrm>
            <a:off x="6096000" y="3997202"/>
            <a:ext cx="0" cy="2743252"/>
          </a:xfrm>
          <a:prstGeom prst="straightConnector1">
            <a:avLst/>
          </a:prstGeom>
          <a:noFill/>
          <a:ln w="9525" cap="flat" cmpd="sng">
            <a:solidFill>
              <a:srgbClr val="7F7F7F"/>
            </a:solidFill>
            <a:prstDash val="solid"/>
            <a:miter lim="800000"/>
            <a:headEnd type="none" w="sm" len="sm"/>
            <a:tailEnd type="none" w="sm" len="sm"/>
          </a:ln>
        </p:spPr>
      </p:cxnSp>
      <p:sp>
        <p:nvSpPr>
          <p:cNvPr id="41" name="Google Shape;907;p12">
            <a:extLst>
              <a:ext uri="{FF2B5EF4-FFF2-40B4-BE49-F238E27FC236}">
                <a16:creationId xmlns:a16="http://schemas.microsoft.com/office/drawing/2014/main" id="{94CE6FD2-2CED-2944-AC8D-B808230720A3}"/>
              </a:ext>
            </a:extLst>
          </p:cNvPr>
          <p:cNvSpPr/>
          <p:nvPr/>
        </p:nvSpPr>
        <p:spPr>
          <a:xfrm>
            <a:off x="240923" y="1663744"/>
            <a:ext cx="3433620" cy="203128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Largest number of </a:t>
            </a:r>
            <a:r>
              <a:rPr lang="en-US" sz="1200" b="1" i="1" dirty="0">
                <a:solidFill>
                  <a:srgbClr val="44546A"/>
                </a:solidFill>
                <a:latin typeface="Avenir"/>
                <a:sym typeface="Avenir"/>
              </a:rPr>
              <a:t>paid claims </a:t>
            </a:r>
            <a:r>
              <a:rPr lang="en-US" sz="1200" dirty="0">
                <a:solidFill>
                  <a:srgbClr val="44546A"/>
                </a:solidFill>
                <a:latin typeface="Avenir"/>
                <a:sym typeface="Avenir"/>
              </a:rPr>
              <a:t>and </a:t>
            </a:r>
            <a:r>
              <a:rPr lang="en-US" sz="1200" b="1" i="1" dirty="0">
                <a:solidFill>
                  <a:srgbClr val="44546A"/>
                </a:solidFill>
                <a:latin typeface="Avenir"/>
                <a:sym typeface="Avenir"/>
              </a:rPr>
              <a:t>stay-time</a:t>
            </a:r>
            <a:r>
              <a:rPr lang="en-US" sz="1200" dirty="0">
                <a:solidFill>
                  <a:srgbClr val="44546A"/>
                </a:solidFill>
                <a:latin typeface="Avenir"/>
                <a:sym typeface="Avenir"/>
              </a:rPr>
              <a:t> across </a:t>
            </a:r>
            <a:r>
              <a:rPr lang="en-US" sz="1200" b="1" i="1" dirty="0">
                <a:solidFill>
                  <a:srgbClr val="44546A"/>
                </a:solidFill>
                <a:latin typeface="Avenir"/>
                <a:sym typeface="Avenir"/>
              </a:rPr>
              <a:t>all AOMs </a:t>
            </a:r>
            <a:r>
              <a:rPr lang="en-US" sz="1200" dirty="0">
                <a:solidFill>
                  <a:srgbClr val="44546A"/>
                </a:solidFill>
                <a:latin typeface="Avenir"/>
                <a:sym typeface="Avenir"/>
              </a:rPr>
              <a:t>and the most </a:t>
            </a:r>
            <a:r>
              <a:rPr lang="en-US" sz="1200" b="1" i="1" dirty="0">
                <a:solidFill>
                  <a:srgbClr val="44546A"/>
                </a:solidFill>
                <a:latin typeface="Avenir"/>
                <a:sym typeface="Avenir"/>
              </a:rPr>
              <a:t>Saxenda prescriptions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Highest percentage of Tier 1 and Tier 2, and lowest percentage of Tier 3 </a:t>
            </a:r>
            <a:r>
              <a:rPr lang="en-US" sz="1200" b="1" i="1" dirty="0">
                <a:solidFill>
                  <a:srgbClr val="44546A"/>
                </a:solidFill>
                <a:latin typeface="Avenir"/>
                <a:sym typeface="Avenir"/>
              </a:rPr>
              <a:t>Saxenda prescribers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Highest median household income</a:t>
            </a:r>
          </a:p>
        </p:txBody>
      </p:sp>
      <p:sp>
        <p:nvSpPr>
          <p:cNvPr id="46" name="Google Shape;907;p12">
            <a:extLst>
              <a:ext uri="{FF2B5EF4-FFF2-40B4-BE49-F238E27FC236}">
                <a16:creationId xmlns:a16="http://schemas.microsoft.com/office/drawing/2014/main" id="{4CCAE1E5-7BFD-9144-8192-81205FD75E9B}"/>
              </a:ext>
            </a:extLst>
          </p:cNvPr>
          <p:cNvSpPr/>
          <p:nvPr/>
        </p:nvSpPr>
        <p:spPr>
          <a:xfrm>
            <a:off x="8561523" y="1666467"/>
            <a:ext cx="3427816" cy="203128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Prescribed mostly </a:t>
            </a:r>
            <a:r>
              <a:rPr lang="en-US" sz="1200" b="1" i="1" dirty="0">
                <a:solidFill>
                  <a:srgbClr val="44546A"/>
                </a:solidFill>
                <a:latin typeface="Avenir"/>
                <a:sym typeface="Avenir"/>
              </a:rPr>
              <a:t>generic AOMs</a:t>
            </a:r>
            <a:r>
              <a:rPr lang="en-US" sz="1200" dirty="0">
                <a:solidFill>
                  <a:srgbClr val="44546A"/>
                </a:solidFill>
                <a:latin typeface="Avenir"/>
                <a:sym typeface="Avenir"/>
              </a:rPr>
              <a:t>, and very few </a:t>
            </a:r>
            <a:r>
              <a:rPr lang="en-US" sz="1200" b="1" i="1" dirty="0">
                <a:solidFill>
                  <a:srgbClr val="44546A"/>
                </a:solidFill>
                <a:latin typeface="Avenir"/>
                <a:sym typeface="Avenir"/>
              </a:rPr>
              <a:t>branded AOMs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Only cluster with rejected </a:t>
            </a:r>
            <a:r>
              <a:rPr lang="en-US" sz="1200" b="1" i="1" dirty="0">
                <a:solidFill>
                  <a:srgbClr val="44546A"/>
                </a:solidFill>
                <a:latin typeface="Avenir"/>
                <a:sym typeface="Avenir"/>
              </a:rPr>
              <a:t>Saxenda prescriptions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Third highest percentage of Tier 1 and Tier 2 </a:t>
            </a:r>
            <a:r>
              <a:rPr lang="en-US" sz="1200" b="1" i="1" dirty="0">
                <a:solidFill>
                  <a:srgbClr val="44546A"/>
                </a:solidFill>
                <a:latin typeface="Avenir"/>
                <a:sym typeface="Avenir"/>
              </a:rPr>
              <a:t>Saxenda prescribers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Third highest median household income</a:t>
            </a:r>
          </a:p>
        </p:txBody>
      </p:sp>
      <p:sp>
        <p:nvSpPr>
          <p:cNvPr id="37" name="Google Shape;923;p12">
            <a:extLst>
              <a:ext uri="{FF2B5EF4-FFF2-40B4-BE49-F238E27FC236}">
                <a16:creationId xmlns:a16="http://schemas.microsoft.com/office/drawing/2014/main" id="{56ECAE56-1548-5749-9C28-28626487C854}"/>
              </a:ext>
            </a:extLst>
          </p:cNvPr>
          <p:cNvSpPr/>
          <p:nvPr/>
        </p:nvSpPr>
        <p:spPr>
          <a:xfrm>
            <a:off x="9208474" y="1098428"/>
            <a:ext cx="2133914" cy="329009"/>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pc="50" dirty="0">
                <a:solidFill>
                  <a:schemeClr val="lt1"/>
                </a:solidFill>
                <a:latin typeface="Avenir"/>
                <a:sym typeface="Avenir"/>
              </a:rPr>
              <a:t>Medium Low Priority</a:t>
            </a:r>
            <a:endParaRPr sz="1400" u="none" strike="noStrike" cap="none" spc="50"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DBB0F2F0-875A-1642-BD52-7F850178FBD9}"/>
              </a:ext>
            </a:extLst>
          </p:cNvPr>
          <p:cNvSpPr txBox="1"/>
          <p:nvPr/>
        </p:nvSpPr>
        <p:spPr>
          <a:xfrm>
            <a:off x="653772" y="839824"/>
            <a:ext cx="1436612" cy="307777"/>
          </a:xfrm>
          <a:prstGeom prst="rect">
            <a:avLst/>
          </a:prstGeom>
          <a:noFill/>
        </p:spPr>
        <p:txBody>
          <a:bodyPr wrap="none" rtlCol="0">
            <a:spAutoFit/>
          </a:bodyPr>
          <a:lstStyle/>
          <a:p>
            <a:r>
              <a:rPr lang="en-US" b="1" spc="300" dirty="0">
                <a:latin typeface="Avenir Book" panose="02000503020000020003" pitchFamily="2" charset="0"/>
              </a:rPr>
              <a:t>CLUSTER 1</a:t>
            </a:r>
          </a:p>
        </p:txBody>
      </p:sp>
      <p:sp>
        <p:nvSpPr>
          <p:cNvPr id="43" name="TextBox 42">
            <a:extLst>
              <a:ext uri="{FF2B5EF4-FFF2-40B4-BE49-F238E27FC236}">
                <a16:creationId xmlns:a16="http://schemas.microsoft.com/office/drawing/2014/main" id="{68300E86-EA83-B045-BA82-08B1C1F44A7A}"/>
              </a:ext>
            </a:extLst>
          </p:cNvPr>
          <p:cNvSpPr txBox="1"/>
          <p:nvPr/>
        </p:nvSpPr>
        <p:spPr>
          <a:xfrm>
            <a:off x="9110712" y="827773"/>
            <a:ext cx="1436612" cy="307777"/>
          </a:xfrm>
          <a:prstGeom prst="rect">
            <a:avLst/>
          </a:prstGeom>
          <a:noFill/>
        </p:spPr>
        <p:txBody>
          <a:bodyPr wrap="none" rtlCol="0">
            <a:spAutoFit/>
          </a:bodyPr>
          <a:lstStyle/>
          <a:p>
            <a:r>
              <a:rPr lang="en-US" b="1" spc="300" dirty="0">
                <a:latin typeface="Avenir Book" panose="02000503020000020003" pitchFamily="2" charset="0"/>
              </a:rPr>
              <a:t>CLUSTER 3</a:t>
            </a:r>
          </a:p>
        </p:txBody>
      </p:sp>
      <p:grpSp>
        <p:nvGrpSpPr>
          <p:cNvPr id="6" name="Group 5">
            <a:extLst>
              <a:ext uri="{FF2B5EF4-FFF2-40B4-BE49-F238E27FC236}">
                <a16:creationId xmlns:a16="http://schemas.microsoft.com/office/drawing/2014/main" id="{56B0B0C1-86C5-2E4C-8008-B49EB810E56F}"/>
              </a:ext>
            </a:extLst>
          </p:cNvPr>
          <p:cNvGrpSpPr/>
          <p:nvPr/>
        </p:nvGrpSpPr>
        <p:grpSpPr>
          <a:xfrm>
            <a:off x="862868" y="1379605"/>
            <a:ext cx="2131363" cy="369291"/>
            <a:chOff x="521322" y="1397225"/>
            <a:chExt cx="2131363" cy="369291"/>
          </a:xfrm>
        </p:grpSpPr>
        <p:sp>
          <p:nvSpPr>
            <p:cNvPr id="917" name="Google Shape;917;p12"/>
            <p:cNvSpPr/>
            <p:nvPr/>
          </p:nvSpPr>
          <p:spPr>
            <a:xfrm>
              <a:off x="521322" y="1397225"/>
              <a:ext cx="2131363" cy="369291"/>
            </a:xfrm>
            <a:prstGeom prst="rect">
              <a:avLst/>
            </a:prstGeom>
            <a:noFill/>
            <a:ln>
              <a:noFill/>
            </a:ln>
          </p:spPr>
          <p:txBody>
            <a:bodyPr spcFirstLastPara="1" wrap="square" lIns="91425" tIns="45700" rIns="91425" bIns="45700" anchor="t" anchorCtr="0">
              <a:spAutoFit/>
            </a:bodyPr>
            <a:lstStyle/>
            <a:p>
              <a:pPr marR="0" lvl="0" algn="ctr" rtl="0">
                <a:lnSpc>
                  <a:spcPct val="150000"/>
                </a:lnSpc>
                <a:spcBef>
                  <a:spcPts val="0"/>
                </a:spcBef>
                <a:spcAft>
                  <a:spcPts val="0"/>
                </a:spcAft>
                <a:buClr>
                  <a:srgbClr val="44546A"/>
                </a:buClr>
                <a:buSzPts val="1400"/>
              </a:pPr>
              <a:r>
                <a:rPr lang="en-US" sz="1200" dirty="0">
                  <a:latin typeface="Avenir Book" panose="02000503020000020003" pitchFamily="2" charset="0"/>
                </a:rPr>
                <a:t>1M</a:t>
              </a:r>
              <a:r>
                <a:rPr lang="en-US" sz="1200" b="0" i="0" u="none" strike="noStrike" cap="none" dirty="0">
                  <a:solidFill>
                    <a:srgbClr val="000000"/>
                  </a:solidFill>
                  <a:latin typeface="Avenir Book" panose="02000503020000020003" pitchFamily="2" charset="0"/>
                  <a:sym typeface="Arial"/>
                </a:rPr>
                <a:t> patients</a:t>
              </a:r>
              <a:endParaRPr sz="1200" b="0" i="0" u="none" strike="noStrike" cap="none" dirty="0">
                <a:solidFill>
                  <a:srgbClr val="000000"/>
                </a:solidFill>
                <a:latin typeface="Avenir Book" panose="02000503020000020003" pitchFamily="2" charset="0"/>
                <a:sym typeface="Arial"/>
              </a:endParaRPr>
            </a:p>
          </p:txBody>
        </p:sp>
        <p:pic>
          <p:nvPicPr>
            <p:cNvPr id="4" name="Graphic 3" descr="User">
              <a:extLst>
                <a:ext uri="{FF2B5EF4-FFF2-40B4-BE49-F238E27FC236}">
                  <a16:creationId xmlns:a16="http://schemas.microsoft.com/office/drawing/2014/main" id="{CC825243-145C-664C-872F-2F87C6BDDA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163" y="1472819"/>
              <a:ext cx="252000" cy="252000"/>
            </a:xfrm>
            <a:prstGeom prst="rect">
              <a:avLst/>
            </a:prstGeom>
          </p:spPr>
        </p:pic>
      </p:grpSp>
      <p:grpSp>
        <p:nvGrpSpPr>
          <p:cNvPr id="11" name="Group 10">
            <a:extLst>
              <a:ext uri="{FF2B5EF4-FFF2-40B4-BE49-F238E27FC236}">
                <a16:creationId xmlns:a16="http://schemas.microsoft.com/office/drawing/2014/main" id="{DFBD1E79-D7D5-4B4B-9BB3-5DB17CB794DB}"/>
              </a:ext>
            </a:extLst>
          </p:cNvPr>
          <p:cNvGrpSpPr/>
          <p:nvPr/>
        </p:nvGrpSpPr>
        <p:grpSpPr>
          <a:xfrm>
            <a:off x="4081277" y="811292"/>
            <a:ext cx="3997903" cy="2913156"/>
            <a:chOff x="3954942" y="856472"/>
            <a:chExt cx="3997903" cy="2913156"/>
          </a:xfrm>
        </p:grpSpPr>
        <p:pic>
          <p:nvPicPr>
            <p:cNvPr id="76" name="Google Shape;906;p12">
              <a:extLst>
                <a:ext uri="{FF2B5EF4-FFF2-40B4-BE49-F238E27FC236}">
                  <a16:creationId xmlns:a16="http://schemas.microsoft.com/office/drawing/2014/main" id="{1F08C1B3-5601-B843-B56E-8F394ABDC467}"/>
                </a:ext>
              </a:extLst>
            </p:cNvPr>
            <p:cNvPicPr preferRelativeResize="0"/>
            <p:nvPr/>
          </p:nvPicPr>
          <p:blipFill rotWithShape="1">
            <a:blip r:embed="rId7">
              <a:alphaModFix/>
            </a:blip>
            <a:srcRect/>
            <a:stretch/>
          </p:blipFill>
          <p:spPr>
            <a:xfrm>
              <a:off x="3954942" y="1711978"/>
              <a:ext cx="3995887" cy="2057650"/>
            </a:xfrm>
            <a:prstGeom prst="rect">
              <a:avLst/>
            </a:prstGeom>
            <a:noFill/>
            <a:ln>
              <a:noFill/>
            </a:ln>
          </p:spPr>
        </p:pic>
        <p:sp>
          <p:nvSpPr>
            <p:cNvPr id="42" name="Google Shape;907;p12">
              <a:extLst>
                <a:ext uri="{FF2B5EF4-FFF2-40B4-BE49-F238E27FC236}">
                  <a16:creationId xmlns:a16="http://schemas.microsoft.com/office/drawing/2014/main" id="{1800AA2D-D5F5-104B-850A-9FBBA70A3F0F}"/>
                </a:ext>
              </a:extLst>
            </p:cNvPr>
            <p:cNvSpPr/>
            <p:nvPr/>
          </p:nvSpPr>
          <p:spPr>
            <a:xfrm>
              <a:off x="3971819" y="1719031"/>
              <a:ext cx="3981026" cy="203128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Second largest </a:t>
              </a:r>
              <a:r>
                <a:rPr lang="en-US" sz="1200" b="1" i="1" dirty="0">
                  <a:solidFill>
                    <a:srgbClr val="44546A"/>
                  </a:solidFill>
                  <a:latin typeface="Avenir"/>
                  <a:sym typeface="Avenir"/>
                </a:rPr>
                <a:t>Saxenda prescriptions</a:t>
              </a:r>
              <a:r>
                <a:rPr lang="en-US" sz="1200" dirty="0">
                  <a:solidFill>
                    <a:srgbClr val="44546A"/>
                  </a:solidFill>
                  <a:latin typeface="Avenir"/>
                  <a:sym typeface="Avenir"/>
                </a:rPr>
                <a:t>, </a:t>
              </a:r>
              <a:r>
                <a:rPr lang="en-US" sz="1200" b="1" i="1" dirty="0">
                  <a:solidFill>
                    <a:srgbClr val="44546A"/>
                  </a:solidFill>
                  <a:latin typeface="Avenir"/>
                  <a:sym typeface="Avenir"/>
                </a:rPr>
                <a:t>paid claims </a:t>
              </a:r>
              <a:r>
                <a:rPr lang="en-US" sz="1200" dirty="0">
                  <a:solidFill>
                    <a:srgbClr val="44546A"/>
                  </a:solidFill>
                  <a:latin typeface="Avenir"/>
                  <a:sym typeface="Avenir"/>
                </a:rPr>
                <a:t>and </a:t>
              </a:r>
              <a:r>
                <a:rPr lang="en-US" sz="1200" b="1" i="1" dirty="0">
                  <a:solidFill>
                    <a:srgbClr val="44546A"/>
                  </a:solidFill>
                  <a:latin typeface="Avenir"/>
                  <a:sym typeface="Avenir"/>
                </a:rPr>
                <a:t>stay-times</a:t>
              </a:r>
              <a:r>
                <a:rPr lang="en-US" sz="1200" dirty="0">
                  <a:solidFill>
                    <a:srgbClr val="44546A"/>
                  </a:solidFill>
                  <a:latin typeface="Avenir"/>
                  <a:sym typeface="Avenir"/>
                </a:rPr>
                <a:t> across </a:t>
              </a:r>
              <a:r>
                <a:rPr lang="en-US" sz="1200" b="1" i="1" dirty="0">
                  <a:solidFill>
                    <a:srgbClr val="44546A"/>
                  </a:solidFill>
                  <a:latin typeface="Avenir"/>
                  <a:sym typeface="Avenir"/>
                </a:rPr>
                <a:t>branded AOMs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Second highest percentage of Tier 1 and Tier 2 </a:t>
              </a:r>
              <a:r>
                <a:rPr lang="en-US" sz="1200" b="1" i="1" dirty="0">
                  <a:solidFill>
                    <a:srgbClr val="44546A"/>
                  </a:solidFill>
                  <a:latin typeface="Avenir"/>
                  <a:sym typeface="Avenir"/>
                </a:rPr>
                <a:t>Saxenda prescribers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Second highest percentage of patients diagnosed with </a:t>
              </a:r>
              <a:r>
                <a:rPr lang="en-US" sz="1200" b="1" i="1" dirty="0">
                  <a:solidFill>
                    <a:srgbClr val="44546A"/>
                  </a:solidFill>
                  <a:latin typeface="Avenir"/>
                  <a:sym typeface="Avenir"/>
                </a:rPr>
                <a:t>obesity</a:t>
              </a:r>
              <a:r>
                <a:rPr lang="en-US" sz="1200" dirty="0">
                  <a:solidFill>
                    <a:srgbClr val="44546A"/>
                  </a:solidFill>
                  <a:latin typeface="Avenir"/>
                  <a:sym typeface="Avenir"/>
                </a:rPr>
                <a:t> and </a:t>
              </a:r>
              <a:r>
                <a:rPr lang="en-US" sz="1200" b="1" i="1" dirty="0">
                  <a:solidFill>
                    <a:srgbClr val="44546A"/>
                  </a:solidFill>
                  <a:latin typeface="Avenir"/>
                  <a:sym typeface="Avenir"/>
                </a:rPr>
                <a:t>comorbidities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Only group with </a:t>
              </a:r>
              <a:r>
                <a:rPr lang="en-US" sz="1200" b="1" i="1" dirty="0">
                  <a:solidFill>
                    <a:srgbClr val="44546A"/>
                  </a:solidFill>
                  <a:latin typeface="Avenir"/>
                  <a:sym typeface="Avenir"/>
                </a:rPr>
                <a:t>consultations</a:t>
              </a:r>
              <a:r>
                <a:rPr lang="en-US" sz="1200" dirty="0">
                  <a:solidFill>
                    <a:srgbClr val="44546A"/>
                  </a:solidFill>
                  <a:latin typeface="Avenir"/>
                  <a:sym typeface="Avenir"/>
                </a:rPr>
                <a:t>, </a:t>
              </a:r>
              <a:r>
                <a:rPr lang="en-US" sz="1200" b="1" i="1" dirty="0">
                  <a:solidFill>
                    <a:srgbClr val="44546A"/>
                  </a:solidFill>
                  <a:latin typeface="Avenir"/>
                  <a:sym typeface="Avenir"/>
                </a:rPr>
                <a:t>surgery</a:t>
              </a:r>
              <a:r>
                <a:rPr lang="en-US" sz="1200" dirty="0">
                  <a:solidFill>
                    <a:srgbClr val="44546A"/>
                  </a:solidFill>
                  <a:latin typeface="Avenir"/>
                  <a:sym typeface="Avenir"/>
                </a:rPr>
                <a:t>, </a:t>
              </a:r>
              <a:r>
                <a:rPr lang="en-US" sz="1200" b="1" i="1" dirty="0">
                  <a:solidFill>
                    <a:srgbClr val="44546A"/>
                  </a:solidFill>
                  <a:latin typeface="Avenir"/>
                  <a:sym typeface="Avenir"/>
                </a:rPr>
                <a:t>screenings</a:t>
              </a:r>
            </a:p>
          </p:txBody>
        </p:sp>
        <p:sp>
          <p:nvSpPr>
            <p:cNvPr id="36" name="Google Shape;923;p12">
              <a:extLst>
                <a:ext uri="{FF2B5EF4-FFF2-40B4-BE49-F238E27FC236}">
                  <a16:creationId xmlns:a16="http://schemas.microsoft.com/office/drawing/2014/main" id="{BE26DC85-04DE-9D47-9E9A-A3D19C5DD88C}"/>
                </a:ext>
              </a:extLst>
            </p:cNvPr>
            <p:cNvSpPr/>
            <p:nvPr/>
          </p:nvSpPr>
          <p:spPr>
            <a:xfrm>
              <a:off x="4828583" y="1111629"/>
              <a:ext cx="2133914" cy="329009"/>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pc="50" dirty="0">
                  <a:solidFill>
                    <a:schemeClr val="lt1"/>
                  </a:solidFill>
                  <a:latin typeface="Avenir"/>
                  <a:sym typeface="Avenir"/>
                </a:rPr>
                <a:t>Medium High Priority</a:t>
              </a:r>
              <a:endParaRPr sz="1400" u="none" strike="noStrike" cap="none" spc="50" dirty="0">
                <a:solidFill>
                  <a:srgbClr val="000000"/>
                </a:solidFill>
                <a:latin typeface="Arial"/>
                <a:ea typeface="Arial"/>
                <a:cs typeface="Arial"/>
                <a:sym typeface="Arial"/>
              </a:endParaRPr>
            </a:p>
          </p:txBody>
        </p:sp>
        <p:sp>
          <p:nvSpPr>
            <p:cNvPr id="40" name="TextBox 39">
              <a:extLst>
                <a:ext uri="{FF2B5EF4-FFF2-40B4-BE49-F238E27FC236}">
                  <a16:creationId xmlns:a16="http://schemas.microsoft.com/office/drawing/2014/main" id="{C5FCBDEF-9FE4-CD46-A12A-D08E4FF3A45C}"/>
                </a:ext>
              </a:extLst>
            </p:cNvPr>
            <p:cNvSpPr txBox="1"/>
            <p:nvPr/>
          </p:nvSpPr>
          <p:spPr>
            <a:xfrm>
              <a:off x="4764156" y="856472"/>
              <a:ext cx="1436612" cy="307777"/>
            </a:xfrm>
            <a:prstGeom prst="rect">
              <a:avLst/>
            </a:prstGeom>
            <a:noFill/>
          </p:spPr>
          <p:txBody>
            <a:bodyPr wrap="none" rtlCol="0">
              <a:spAutoFit/>
            </a:bodyPr>
            <a:lstStyle/>
            <a:p>
              <a:r>
                <a:rPr lang="en-US" b="1" spc="300" dirty="0">
                  <a:latin typeface="Avenir Book" panose="02000503020000020003" pitchFamily="2" charset="0"/>
                </a:rPr>
                <a:t>CLUSTER 2</a:t>
              </a:r>
            </a:p>
          </p:txBody>
        </p:sp>
        <p:grpSp>
          <p:nvGrpSpPr>
            <p:cNvPr id="59" name="Group 58">
              <a:extLst>
                <a:ext uri="{FF2B5EF4-FFF2-40B4-BE49-F238E27FC236}">
                  <a16:creationId xmlns:a16="http://schemas.microsoft.com/office/drawing/2014/main" id="{87A80058-8027-B34E-A391-68B66A0F95FC}"/>
                </a:ext>
              </a:extLst>
            </p:cNvPr>
            <p:cNvGrpSpPr/>
            <p:nvPr/>
          </p:nvGrpSpPr>
          <p:grpSpPr>
            <a:xfrm>
              <a:off x="4887203" y="1379605"/>
              <a:ext cx="2131363" cy="369291"/>
              <a:chOff x="521322" y="1397225"/>
              <a:chExt cx="2131363" cy="369291"/>
            </a:xfrm>
          </p:grpSpPr>
          <p:sp>
            <p:nvSpPr>
              <p:cNvPr id="63" name="Google Shape;917;p12">
                <a:extLst>
                  <a:ext uri="{FF2B5EF4-FFF2-40B4-BE49-F238E27FC236}">
                    <a16:creationId xmlns:a16="http://schemas.microsoft.com/office/drawing/2014/main" id="{FB345128-493B-C843-BBC3-DC9B043FD2D7}"/>
                  </a:ext>
                </a:extLst>
              </p:cNvPr>
              <p:cNvSpPr/>
              <p:nvPr/>
            </p:nvSpPr>
            <p:spPr>
              <a:xfrm>
                <a:off x="521322" y="1397225"/>
                <a:ext cx="2131363" cy="369291"/>
              </a:xfrm>
              <a:prstGeom prst="rect">
                <a:avLst/>
              </a:prstGeom>
              <a:noFill/>
              <a:ln>
                <a:noFill/>
              </a:ln>
            </p:spPr>
            <p:txBody>
              <a:bodyPr spcFirstLastPara="1" wrap="square" lIns="91425" tIns="45700" rIns="91425" bIns="45700" anchor="t" anchorCtr="0">
                <a:spAutoFit/>
              </a:bodyPr>
              <a:lstStyle/>
              <a:p>
                <a:pPr marR="0" lvl="0" algn="ctr" rtl="0">
                  <a:lnSpc>
                    <a:spcPct val="150000"/>
                  </a:lnSpc>
                  <a:spcBef>
                    <a:spcPts val="0"/>
                  </a:spcBef>
                  <a:spcAft>
                    <a:spcPts val="0"/>
                  </a:spcAft>
                  <a:buClr>
                    <a:srgbClr val="44546A"/>
                  </a:buClr>
                  <a:buSzPts val="1400"/>
                </a:pPr>
                <a:r>
                  <a:rPr lang="en-US" sz="1200" b="0" i="0" u="none" strike="noStrike" cap="none" dirty="0">
                    <a:solidFill>
                      <a:srgbClr val="000000"/>
                    </a:solidFill>
                    <a:latin typeface="Avenir Book" panose="02000503020000020003" pitchFamily="2" charset="0"/>
                    <a:sym typeface="Arial"/>
                  </a:rPr>
                  <a:t> 0.5M patients</a:t>
                </a:r>
                <a:endParaRPr sz="1200" b="0" i="0" u="none" strike="noStrike" cap="none" dirty="0">
                  <a:solidFill>
                    <a:srgbClr val="000000"/>
                  </a:solidFill>
                  <a:latin typeface="Avenir Book" panose="02000503020000020003" pitchFamily="2" charset="0"/>
                  <a:sym typeface="Arial"/>
                </a:endParaRPr>
              </a:p>
            </p:txBody>
          </p:sp>
          <p:pic>
            <p:nvPicPr>
              <p:cNvPr id="64" name="Graphic 63" descr="User">
                <a:extLst>
                  <a:ext uri="{FF2B5EF4-FFF2-40B4-BE49-F238E27FC236}">
                    <a16:creationId xmlns:a16="http://schemas.microsoft.com/office/drawing/2014/main" id="{97C8046D-91C9-F940-9925-E71A9AACC2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1912" y="1452124"/>
                <a:ext cx="252000" cy="252000"/>
              </a:xfrm>
              <a:prstGeom prst="rect">
                <a:avLst/>
              </a:prstGeom>
            </p:spPr>
          </p:pic>
        </p:grpSp>
      </p:grpSp>
      <p:grpSp>
        <p:nvGrpSpPr>
          <p:cNvPr id="65" name="Group 64">
            <a:extLst>
              <a:ext uri="{FF2B5EF4-FFF2-40B4-BE49-F238E27FC236}">
                <a16:creationId xmlns:a16="http://schemas.microsoft.com/office/drawing/2014/main" id="{A4D07519-4ABA-5A47-B80E-742C76B6EFB2}"/>
              </a:ext>
            </a:extLst>
          </p:cNvPr>
          <p:cNvGrpSpPr/>
          <p:nvPr/>
        </p:nvGrpSpPr>
        <p:grpSpPr>
          <a:xfrm>
            <a:off x="9261267" y="1379605"/>
            <a:ext cx="2131363" cy="369291"/>
            <a:chOff x="521322" y="1397225"/>
            <a:chExt cx="2131363" cy="369291"/>
          </a:xfrm>
        </p:grpSpPr>
        <p:sp>
          <p:nvSpPr>
            <p:cNvPr id="66" name="Google Shape;917;p12">
              <a:extLst>
                <a:ext uri="{FF2B5EF4-FFF2-40B4-BE49-F238E27FC236}">
                  <a16:creationId xmlns:a16="http://schemas.microsoft.com/office/drawing/2014/main" id="{238D1308-7D17-424B-9995-0B54F91A3D7A}"/>
                </a:ext>
              </a:extLst>
            </p:cNvPr>
            <p:cNvSpPr/>
            <p:nvPr/>
          </p:nvSpPr>
          <p:spPr>
            <a:xfrm>
              <a:off x="521322" y="1397225"/>
              <a:ext cx="2131363" cy="369291"/>
            </a:xfrm>
            <a:prstGeom prst="rect">
              <a:avLst/>
            </a:prstGeom>
            <a:noFill/>
            <a:ln>
              <a:noFill/>
            </a:ln>
          </p:spPr>
          <p:txBody>
            <a:bodyPr spcFirstLastPara="1" wrap="square" lIns="91425" tIns="45700" rIns="91425" bIns="45700" anchor="t" anchorCtr="0">
              <a:spAutoFit/>
            </a:bodyPr>
            <a:lstStyle/>
            <a:p>
              <a:pPr marR="0" lvl="0" algn="ctr" rtl="0">
                <a:lnSpc>
                  <a:spcPct val="150000"/>
                </a:lnSpc>
                <a:spcBef>
                  <a:spcPts val="0"/>
                </a:spcBef>
                <a:spcAft>
                  <a:spcPts val="0"/>
                </a:spcAft>
                <a:buClr>
                  <a:srgbClr val="44546A"/>
                </a:buClr>
                <a:buSzPts val="1400"/>
              </a:pPr>
              <a:r>
                <a:rPr lang="en-US" sz="1200" b="0" i="0" u="none" strike="noStrike" cap="none" dirty="0">
                  <a:solidFill>
                    <a:srgbClr val="000000"/>
                  </a:solidFill>
                  <a:latin typeface="Avenir Book" panose="02000503020000020003" pitchFamily="2" charset="0"/>
                  <a:sym typeface="Arial"/>
                </a:rPr>
                <a:t> 2M patients</a:t>
              </a:r>
              <a:endParaRPr sz="1200" b="0" i="0" u="none" strike="noStrike" cap="none" dirty="0">
                <a:solidFill>
                  <a:srgbClr val="000000"/>
                </a:solidFill>
                <a:latin typeface="Avenir Book" panose="02000503020000020003" pitchFamily="2" charset="0"/>
                <a:sym typeface="Arial"/>
              </a:endParaRPr>
            </a:p>
          </p:txBody>
        </p:sp>
        <p:pic>
          <p:nvPicPr>
            <p:cNvPr id="67" name="Graphic 66" descr="User">
              <a:extLst>
                <a:ext uri="{FF2B5EF4-FFF2-40B4-BE49-F238E27FC236}">
                  <a16:creationId xmlns:a16="http://schemas.microsoft.com/office/drawing/2014/main" id="{2ABCC55B-621E-D84B-8DF4-01E62C7B31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8083" y="1466548"/>
              <a:ext cx="252000" cy="252000"/>
            </a:xfrm>
            <a:prstGeom prst="rect">
              <a:avLst/>
            </a:prstGeom>
          </p:spPr>
        </p:pic>
      </p:grpSp>
      <p:grpSp>
        <p:nvGrpSpPr>
          <p:cNvPr id="7" name="Group 6">
            <a:extLst>
              <a:ext uri="{FF2B5EF4-FFF2-40B4-BE49-F238E27FC236}">
                <a16:creationId xmlns:a16="http://schemas.microsoft.com/office/drawing/2014/main" id="{A46014FF-B3AA-CE4B-806E-4FD63FB03D1A}"/>
              </a:ext>
            </a:extLst>
          </p:cNvPr>
          <p:cNvGrpSpPr/>
          <p:nvPr/>
        </p:nvGrpSpPr>
        <p:grpSpPr>
          <a:xfrm>
            <a:off x="2232271" y="3803307"/>
            <a:ext cx="3608779" cy="2944136"/>
            <a:chOff x="2031100" y="3768439"/>
            <a:chExt cx="3608779" cy="2944136"/>
          </a:xfrm>
        </p:grpSpPr>
        <p:pic>
          <p:nvPicPr>
            <p:cNvPr id="44" name="Google Shape;906;p12">
              <a:extLst>
                <a:ext uri="{FF2B5EF4-FFF2-40B4-BE49-F238E27FC236}">
                  <a16:creationId xmlns:a16="http://schemas.microsoft.com/office/drawing/2014/main" id="{7C30FBE7-2D2F-6C49-9C4A-49BE8EB50C6B}"/>
                </a:ext>
              </a:extLst>
            </p:cNvPr>
            <p:cNvPicPr preferRelativeResize="0"/>
            <p:nvPr/>
          </p:nvPicPr>
          <p:blipFill rotWithShape="1">
            <a:blip r:embed="rId7">
              <a:alphaModFix/>
            </a:blip>
            <a:srcRect/>
            <a:stretch/>
          </p:blipFill>
          <p:spPr>
            <a:xfrm>
              <a:off x="2035427" y="4654925"/>
              <a:ext cx="3544675" cy="2057650"/>
            </a:xfrm>
            <a:prstGeom prst="rect">
              <a:avLst/>
            </a:prstGeom>
            <a:noFill/>
            <a:ln>
              <a:noFill/>
            </a:ln>
          </p:spPr>
        </p:pic>
        <p:sp>
          <p:nvSpPr>
            <p:cNvPr id="47" name="Google Shape;907;p12">
              <a:extLst>
                <a:ext uri="{FF2B5EF4-FFF2-40B4-BE49-F238E27FC236}">
                  <a16:creationId xmlns:a16="http://schemas.microsoft.com/office/drawing/2014/main" id="{0FB1378B-0EBE-2E4D-A62E-9975C5389039}"/>
                </a:ext>
              </a:extLst>
            </p:cNvPr>
            <p:cNvSpPr/>
            <p:nvPr/>
          </p:nvSpPr>
          <p:spPr>
            <a:xfrm>
              <a:off x="2031100" y="4647936"/>
              <a:ext cx="3608779" cy="203128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Only prescribed </a:t>
              </a:r>
              <a:r>
                <a:rPr lang="en-US" sz="1200" b="1" i="1" dirty="0">
                  <a:solidFill>
                    <a:srgbClr val="44546A"/>
                  </a:solidFill>
                  <a:latin typeface="Avenir"/>
                  <a:sym typeface="Avenir"/>
                </a:rPr>
                <a:t>Generic AOMs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Highest percentage of Tier 3, and second lowest Tier 1 and Tier 2 </a:t>
              </a:r>
              <a:r>
                <a:rPr lang="en-US" sz="1200" b="1" i="1" dirty="0">
                  <a:solidFill>
                    <a:srgbClr val="44546A"/>
                  </a:solidFill>
                  <a:latin typeface="Avenir"/>
                  <a:sym typeface="Avenir"/>
                </a:rPr>
                <a:t>Saxenda prescribers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Lowest percentage of patients diagnosed with </a:t>
              </a:r>
              <a:r>
                <a:rPr lang="en-US" sz="1200" b="1" i="1" dirty="0">
                  <a:solidFill>
                    <a:srgbClr val="44546A"/>
                  </a:solidFill>
                  <a:latin typeface="Avenir"/>
                  <a:sym typeface="Avenir"/>
                </a:rPr>
                <a:t>obesity</a:t>
              </a:r>
              <a:r>
                <a:rPr lang="en-US" sz="1200" dirty="0">
                  <a:solidFill>
                    <a:srgbClr val="44546A"/>
                  </a:solidFill>
                  <a:latin typeface="Avenir"/>
                  <a:sym typeface="Avenir"/>
                </a:rPr>
                <a:t> and </a:t>
              </a:r>
              <a:r>
                <a:rPr lang="en-US" sz="1200" b="1" i="1" dirty="0">
                  <a:solidFill>
                    <a:srgbClr val="44546A"/>
                  </a:solidFill>
                  <a:latin typeface="Avenir"/>
                  <a:sym typeface="Avenir"/>
                </a:rPr>
                <a:t>comorbidities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Highest </a:t>
              </a:r>
              <a:r>
                <a:rPr lang="en-US" sz="1200" b="1" i="1" dirty="0">
                  <a:solidFill>
                    <a:srgbClr val="44546A"/>
                  </a:solidFill>
                  <a:latin typeface="Avenir"/>
                  <a:sym typeface="Avenir"/>
                </a:rPr>
                <a:t>PBM</a:t>
              </a:r>
              <a:r>
                <a:rPr lang="en-US" sz="1200" dirty="0">
                  <a:solidFill>
                    <a:srgbClr val="44546A"/>
                  </a:solidFill>
                  <a:latin typeface="Avenir"/>
                  <a:sym typeface="Avenir"/>
                </a:rPr>
                <a:t> Commercial Insurance Model</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Lowest median household income</a:t>
              </a:r>
            </a:p>
          </p:txBody>
        </p:sp>
        <p:sp>
          <p:nvSpPr>
            <p:cNvPr id="38" name="Google Shape;923;p12">
              <a:extLst>
                <a:ext uri="{FF2B5EF4-FFF2-40B4-BE49-F238E27FC236}">
                  <a16:creationId xmlns:a16="http://schemas.microsoft.com/office/drawing/2014/main" id="{D820ECBF-E7FA-BC41-B43B-43C9532C4B21}"/>
                </a:ext>
              </a:extLst>
            </p:cNvPr>
            <p:cNvSpPr/>
            <p:nvPr/>
          </p:nvSpPr>
          <p:spPr>
            <a:xfrm>
              <a:off x="2641025" y="4037560"/>
              <a:ext cx="2133914" cy="329009"/>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pc="50" dirty="0">
                  <a:solidFill>
                    <a:schemeClr val="lt1"/>
                  </a:solidFill>
                  <a:latin typeface="Avenir"/>
                  <a:sym typeface="Avenir"/>
                </a:rPr>
                <a:t>Low Priority</a:t>
              </a:r>
              <a:endParaRPr sz="1400" u="none" strike="noStrike" cap="none" spc="50" dirty="0">
                <a:solidFill>
                  <a:srgbClr val="000000"/>
                </a:solidFill>
                <a:latin typeface="Arial"/>
                <a:ea typeface="Arial"/>
                <a:cs typeface="Arial"/>
                <a:sym typeface="Arial"/>
              </a:endParaRPr>
            </a:p>
          </p:txBody>
        </p:sp>
        <p:sp>
          <p:nvSpPr>
            <p:cNvPr id="54" name="TextBox 53">
              <a:extLst>
                <a:ext uri="{FF2B5EF4-FFF2-40B4-BE49-F238E27FC236}">
                  <a16:creationId xmlns:a16="http://schemas.microsoft.com/office/drawing/2014/main" id="{5AB4F7D9-B5F3-FB49-AE4A-E5A520021E1B}"/>
                </a:ext>
              </a:extLst>
            </p:cNvPr>
            <p:cNvSpPr txBox="1"/>
            <p:nvPr/>
          </p:nvSpPr>
          <p:spPr>
            <a:xfrm>
              <a:off x="2549598" y="3768439"/>
              <a:ext cx="1436612" cy="307777"/>
            </a:xfrm>
            <a:prstGeom prst="rect">
              <a:avLst/>
            </a:prstGeom>
            <a:noFill/>
          </p:spPr>
          <p:txBody>
            <a:bodyPr wrap="none" rtlCol="0">
              <a:spAutoFit/>
            </a:bodyPr>
            <a:lstStyle/>
            <a:p>
              <a:r>
                <a:rPr lang="en-US" b="1" spc="300" dirty="0">
                  <a:latin typeface="Avenir Book" panose="02000503020000020003" pitchFamily="2" charset="0"/>
                </a:rPr>
                <a:t>CLUSTER 4</a:t>
              </a:r>
            </a:p>
          </p:txBody>
        </p:sp>
        <p:grpSp>
          <p:nvGrpSpPr>
            <p:cNvPr id="68" name="Group 67">
              <a:extLst>
                <a:ext uri="{FF2B5EF4-FFF2-40B4-BE49-F238E27FC236}">
                  <a16:creationId xmlns:a16="http://schemas.microsoft.com/office/drawing/2014/main" id="{ECA6D38E-752D-1A49-BECB-C7A04EA9D2B9}"/>
                </a:ext>
              </a:extLst>
            </p:cNvPr>
            <p:cNvGrpSpPr/>
            <p:nvPr/>
          </p:nvGrpSpPr>
          <p:grpSpPr>
            <a:xfrm>
              <a:off x="2686556" y="4318058"/>
              <a:ext cx="2131363" cy="369291"/>
              <a:chOff x="521322" y="1397225"/>
              <a:chExt cx="2131363" cy="369291"/>
            </a:xfrm>
          </p:grpSpPr>
          <p:sp>
            <p:nvSpPr>
              <p:cNvPr id="69" name="Google Shape;917;p12">
                <a:extLst>
                  <a:ext uri="{FF2B5EF4-FFF2-40B4-BE49-F238E27FC236}">
                    <a16:creationId xmlns:a16="http://schemas.microsoft.com/office/drawing/2014/main" id="{DE4CE22E-0F04-2A48-BEBF-2E87B131C59F}"/>
                  </a:ext>
                </a:extLst>
              </p:cNvPr>
              <p:cNvSpPr/>
              <p:nvPr/>
            </p:nvSpPr>
            <p:spPr>
              <a:xfrm>
                <a:off x="521322" y="1397225"/>
                <a:ext cx="2131363" cy="369291"/>
              </a:xfrm>
              <a:prstGeom prst="rect">
                <a:avLst/>
              </a:prstGeom>
              <a:noFill/>
              <a:ln>
                <a:noFill/>
              </a:ln>
            </p:spPr>
            <p:txBody>
              <a:bodyPr spcFirstLastPara="1" wrap="square" lIns="91425" tIns="45700" rIns="91425" bIns="45700" anchor="t" anchorCtr="0">
                <a:spAutoFit/>
              </a:bodyPr>
              <a:lstStyle/>
              <a:p>
                <a:pPr marR="0" lvl="0" algn="ctr" rtl="0">
                  <a:lnSpc>
                    <a:spcPct val="150000"/>
                  </a:lnSpc>
                  <a:spcBef>
                    <a:spcPts val="0"/>
                  </a:spcBef>
                  <a:spcAft>
                    <a:spcPts val="0"/>
                  </a:spcAft>
                  <a:buClr>
                    <a:srgbClr val="44546A"/>
                  </a:buClr>
                  <a:buSzPts val="1400"/>
                </a:pPr>
                <a:r>
                  <a:rPr lang="en-US" sz="1200" b="0" i="0" u="none" strike="noStrike" cap="none" dirty="0">
                    <a:solidFill>
                      <a:srgbClr val="000000"/>
                    </a:solidFill>
                    <a:latin typeface="Avenir Book" panose="02000503020000020003" pitchFamily="2" charset="0"/>
                    <a:sym typeface="Arial"/>
                  </a:rPr>
                  <a:t> 5M patients</a:t>
                </a:r>
                <a:endParaRPr sz="1200" b="0" i="0" u="none" strike="noStrike" cap="none" dirty="0">
                  <a:solidFill>
                    <a:srgbClr val="000000"/>
                  </a:solidFill>
                  <a:latin typeface="Avenir Book" panose="02000503020000020003" pitchFamily="2" charset="0"/>
                  <a:sym typeface="Arial"/>
                </a:endParaRPr>
              </a:p>
            </p:txBody>
          </p:sp>
          <p:pic>
            <p:nvPicPr>
              <p:cNvPr id="70" name="Graphic 69" descr="User">
                <a:extLst>
                  <a:ext uri="{FF2B5EF4-FFF2-40B4-BE49-F238E27FC236}">
                    <a16:creationId xmlns:a16="http://schemas.microsoft.com/office/drawing/2014/main" id="{3EA10D17-BE74-9B44-AE43-7CC2B006BE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8083" y="1466548"/>
                <a:ext cx="252000" cy="252000"/>
              </a:xfrm>
              <a:prstGeom prst="rect">
                <a:avLst/>
              </a:prstGeom>
            </p:spPr>
          </p:pic>
        </p:grpSp>
      </p:grpSp>
      <p:grpSp>
        <p:nvGrpSpPr>
          <p:cNvPr id="8" name="Group 7">
            <a:extLst>
              <a:ext uri="{FF2B5EF4-FFF2-40B4-BE49-F238E27FC236}">
                <a16:creationId xmlns:a16="http://schemas.microsoft.com/office/drawing/2014/main" id="{95345359-6CD5-5C4F-8225-CA6FF4924DAB}"/>
              </a:ext>
            </a:extLst>
          </p:cNvPr>
          <p:cNvGrpSpPr/>
          <p:nvPr/>
        </p:nvGrpSpPr>
        <p:grpSpPr>
          <a:xfrm>
            <a:off x="6470506" y="3787381"/>
            <a:ext cx="3427816" cy="2925240"/>
            <a:chOff x="6481489" y="3770808"/>
            <a:chExt cx="3427816" cy="2925240"/>
          </a:xfrm>
        </p:grpSpPr>
        <p:sp>
          <p:nvSpPr>
            <p:cNvPr id="48" name="Google Shape;907;p12">
              <a:extLst>
                <a:ext uri="{FF2B5EF4-FFF2-40B4-BE49-F238E27FC236}">
                  <a16:creationId xmlns:a16="http://schemas.microsoft.com/office/drawing/2014/main" id="{66BE8183-5D44-EE4E-A092-2BCACCF4AD99}"/>
                </a:ext>
              </a:extLst>
            </p:cNvPr>
            <p:cNvSpPr/>
            <p:nvPr/>
          </p:nvSpPr>
          <p:spPr>
            <a:xfrm>
              <a:off x="6481489" y="4664763"/>
              <a:ext cx="3427816" cy="203128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Patients are only in the </a:t>
              </a:r>
              <a:r>
                <a:rPr lang="en-US" sz="1200" b="1" i="1" dirty="0">
                  <a:solidFill>
                    <a:srgbClr val="44546A"/>
                  </a:solidFill>
                  <a:latin typeface="Avenir"/>
                  <a:sym typeface="Avenir"/>
                </a:rPr>
                <a:t>Dx table </a:t>
              </a:r>
              <a:r>
                <a:rPr lang="en-US" sz="1200" dirty="0">
                  <a:solidFill>
                    <a:srgbClr val="44546A"/>
                  </a:solidFill>
                  <a:latin typeface="Avenir"/>
                  <a:sym typeface="Avenir"/>
                </a:rPr>
                <a:t>with no prescription information</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Highest percentage of Non-Targeted </a:t>
              </a:r>
              <a:r>
                <a:rPr lang="en-US" sz="1200" b="1" i="1" dirty="0">
                  <a:solidFill>
                    <a:srgbClr val="44546A"/>
                  </a:solidFill>
                  <a:latin typeface="Avenir"/>
                  <a:sym typeface="Avenir"/>
                </a:rPr>
                <a:t>Saxenda prescribers</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Highest percentage of patients diagnosed with </a:t>
              </a:r>
              <a:r>
                <a:rPr lang="en-US" sz="1200" b="1" i="1" dirty="0">
                  <a:solidFill>
                    <a:srgbClr val="44546A"/>
                  </a:solidFill>
                  <a:latin typeface="Avenir"/>
                  <a:sym typeface="Avenir"/>
                </a:rPr>
                <a:t>obesity</a:t>
              </a:r>
              <a:r>
                <a:rPr lang="en-US" sz="1200" dirty="0">
                  <a:solidFill>
                    <a:srgbClr val="44546A"/>
                  </a:solidFill>
                  <a:latin typeface="Avenir"/>
                  <a:sym typeface="Avenir"/>
                </a:rPr>
                <a:t> and </a:t>
              </a:r>
              <a:r>
                <a:rPr lang="en-US" sz="1200" b="1" i="1" dirty="0">
                  <a:solidFill>
                    <a:srgbClr val="44546A"/>
                  </a:solidFill>
                  <a:latin typeface="Avenir"/>
                  <a:sym typeface="Avenir"/>
                </a:rPr>
                <a:t>comorbidities</a:t>
              </a:r>
              <a:r>
                <a:rPr lang="en-US" sz="1200" dirty="0">
                  <a:solidFill>
                    <a:srgbClr val="44546A"/>
                  </a:solidFill>
                  <a:latin typeface="Avenir"/>
                  <a:sym typeface="Avenir"/>
                </a:rPr>
                <a:t> </a:t>
              </a:r>
            </a:p>
            <a:p>
              <a:pPr marL="342900" marR="0" lvl="0" indent="-342900" algn="l" rtl="0">
                <a:lnSpc>
                  <a:spcPct val="150000"/>
                </a:lnSpc>
                <a:spcBef>
                  <a:spcPts val="0"/>
                </a:spcBef>
                <a:spcAft>
                  <a:spcPts val="0"/>
                </a:spcAft>
                <a:buClr>
                  <a:srgbClr val="44546A"/>
                </a:buClr>
                <a:buSzPts val="1400"/>
                <a:buFont typeface="Arial"/>
                <a:buChar char="•"/>
              </a:pPr>
              <a:r>
                <a:rPr lang="en-US" sz="1200" dirty="0">
                  <a:solidFill>
                    <a:srgbClr val="44546A"/>
                  </a:solidFill>
                  <a:latin typeface="Avenir"/>
                  <a:sym typeface="Avenir"/>
                </a:rPr>
                <a:t>Highest percentage of male patients</a:t>
              </a:r>
            </a:p>
          </p:txBody>
        </p:sp>
        <p:sp>
          <p:nvSpPr>
            <p:cNvPr id="39" name="Google Shape;923;p12">
              <a:extLst>
                <a:ext uri="{FF2B5EF4-FFF2-40B4-BE49-F238E27FC236}">
                  <a16:creationId xmlns:a16="http://schemas.microsoft.com/office/drawing/2014/main" id="{D36ADA64-CA53-4A44-B6A5-90B225B52AD2}"/>
                </a:ext>
              </a:extLst>
            </p:cNvPr>
            <p:cNvSpPr/>
            <p:nvPr/>
          </p:nvSpPr>
          <p:spPr>
            <a:xfrm>
              <a:off x="7172726" y="4039665"/>
              <a:ext cx="2133914" cy="329009"/>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pc="50" dirty="0">
                  <a:solidFill>
                    <a:schemeClr val="lt1"/>
                  </a:solidFill>
                  <a:latin typeface="Avenir"/>
                  <a:sym typeface="Avenir"/>
                </a:rPr>
                <a:t>Separate Group</a:t>
              </a:r>
              <a:endParaRPr sz="1400" u="none" strike="noStrike" cap="none" spc="50" dirty="0">
                <a:solidFill>
                  <a:srgbClr val="000000"/>
                </a:solidFill>
                <a:latin typeface="Arial"/>
                <a:ea typeface="Arial"/>
                <a:cs typeface="Arial"/>
                <a:sym typeface="Arial"/>
              </a:endParaRPr>
            </a:p>
          </p:txBody>
        </p:sp>
        <p:sp>
          <p:nvSpPr>
            <p:cNvPr id="55" name="TextBox 54">
              <a:extLst>
                <a:ext uri="{FF2B5EF4-FFF2-40B4-BE49-F238E27FC236}">
                  <a16:creationId xmlns:a16="http://schemas.microsoft.com/office/drawing/2014/main" id="{8A44E862-7BCD-A640-BC0B-764EF43205D4}"/>
                </a:ext>
              </a:extLst>
            </p:cNvPr>
            <p:cNvSpPr txBox="1"/>
            <p:nvPr/>
          </p:nvSpPr>
          <p:spPr>
            <a:xfrm>
              <a:off x="7078319" y="3770808"/>
              <a:ext cx="1436612" cy="307777"/>
            </a:xfrm>
            <a:prstGeom prst="rect">
              <a:avLst/>
            </a:prstGeom>
            <a:noFill/>
          </p:spPr>
          <p:txBody>
            <a:bodyPr wrap="none" rtlCol="0">
              <a:spAutoFit/>
            </a:bodyPr>
            <a:lstStyle/>
            <a:p>
              <a:r>
                <a:rPr lang="en-US" b="1" spc="300" dirty="0">
                  <a:latin typeface="Avenir Book" panose="02000503020000020003" pitchFamily="2" charset="0"/>
                </a:rPr>
                <a:t>CLUSTER 5</a:t>
              </a:r>
            </a:p>
          </p:txBody>
        </p:sp>
        <p:grpSp>
          <p:nvGrpSpPr>
            <p:cNvPr id="71" name="Group 70">
              <a:extLst>
                <a:ext uri="{FF2B5EF4-FFF2-40B4-BE49-F238E27FC236}">
                  <a16:creationId xmlns:a16="http://schemas.microsoft.com/office/drawing/2014/main" id="{23D031EE-9482-E249-910F-231A63FC9A91}"/>
                </a:ext>
              </a:extLst>
            </p:cNvPr>
            <p:cNvGrpSpPr/>
            <p:nvPr/>
          </p:nvGrpSpPr>
          <p:grpSpPr>
            <a:xfrm>
              <a:off x="7269684" y="4318058"/>
              <a:ext cx="2131363" cy="369291"/>
              <a:chOff x="521322" y="1397225"/>
              <a:chExt cx="2131363" cy="369291"/>
            </a:xfrm>
          </p:grpSpPr>
          <p:sp>
            <p:nvSpPr>
              <p:cNvPr id="72" name="Google Shape;917;p12">
                <a:extLst>
                  <a:ext uri="{FF2B5EF4-FFF2-40B4-BE49-F238E27FC236}">
                    <a16:creationId xmlns:a16="http://schemas.microsoft.com/office/drawing/2014/main" id="{8173483C-FEB9-8B49-88C8-BCB1CC3E7A0E}"/>
                  </a:ext>
                </a:extLst>
              </p:cNvPr>
              <p:cNvSpPr/>
              <p:nvPr/>
            </p:nvSpPr>
            <p:spPr>
              <a:xfrm>
                <a:off x="521322" y="1397225"/>
                <a:ext cx="2131363" cy="369291"/>
              </a:xfrm>
              <a:prstGeom prst="rect">
                <a:avLst/>
              </a:prstGeom>
              <a:noFill/>
              <a:ln>
                <a:noFill/>
              </a:ln>
            </p:spPr>
            <p:txBody>
              <a:bodyPr spcFirstLastPara="1" wrap="square" lIns="91425" tIns="45700" rIns="91425" bIns="45700" anchor="t" anchorCtr="0">
                <a:spAutoFit/>
              </a:bodyPr>
              <a:lstStyle/>
              <a:p>
                <a:pPr marR="0" lvl="0" algn="ctr" rtl="0">
                  <a:lnSpc>
                    <a:spcPct val="150000"/>
                  </a:lnSpc>
                  <a:spcBef>
                    <a:spcPts val="0"/>
                  </a:spcBef>
                  <a:spcAft>
                    <a:spcPts val="0"/>
                  </a:spcAft>
                  <a:buClr>
                    <a:srgbClr val="44546A"/>
                  </a:buClr>
                  <a:buSzPts val="1400"/>
                </a:pPr>
                <a:r>
                  <a:rPr lang="en-US" sz="1200" b="0" i="0" u="none" strike="noStrike" cap="none" dirty="0">
                    <a:solidFill>
                      <a:srgbClr val="000000"/>
                    </a:solidFill>
                    <a:latin typeface="Avenir Book" panose="02000503020000020003" pitchFamily="2" charset="0"/>
                    <a:sym typeface="Arial"/>
                  </a:rPr>
                  <a:t> 19.5M patients</a:t>
                </a:r>
                <a:endParaRPr sz="1200" b="0" i="0" u="none" strike="noStrike" cap="none" dirty="0">
                  <a:solidFill>
                    <a:srgbClr val="000000"/>
                  </a:solidFill>
                  <a:latin typeface="Avenir Book" panose="02000503020000020003" pitchFamily="2" charset="0"/>
                  <a:sym typeface="Arial"/>
                </a:endParaRPr>
              </a:p>
            </p:txBody>
          </p:sp>
          <p:pic>
            <p:nvPicPr>
              <p:cNvPr id="73" name="Graphic 72" descr="User">
                <a:extLst>
                  <a:ext uri="{FF2B5EF4-FFF2-40B4-BE49-F238E27FC236}">
                    <a16:creationId xmlns:a16="http://schemas.microsoft.com/office/drawing/2014/main" id="{CA6AF998-5BBA-0349-B719-5A7EE253F4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2881" y="1481349"/>
                <a:ext cx="252000" cy="252000"/>
              </a:xfrm>
              <a:prstGeom prst="rect">
                <a:avLst/>
              </a:prstGeom>
            </p:spPr>
          </p:pic>
        </p:grpSp>
      </p:grpSp>
    </p:spTree>
    <p:extLst>
      <p:ext uri="{BB962C8B-B14F-4D97-AF65-F5344CB8AC3E}">
        <p14:creationId xmlns:p14="http://schemas.microsoft.com/office/powerpoint/2010/main" val="3089631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pic>
        <p:nvPicPr>
          <p:cNvPr id="3" name="Picture 2">
            <a:extLst>
              <a:ext uri="{FF2B5EF4-FFF2-40B4-BE49-F238E27FC236}">
                <a16:creationId xmlns:a16="http://schemas.microsoft.com/office/drawing/2014/main" id="{7AD93ABE-9DE7-E24C-91BC-5F5258041F26}"/>
              </a:ext>
            </a:extLst>
          </p:cNvPr>
          <p:cNvPicPr>
            <a:picLocks noChangeAspect="1"/>
          </p:cNvPicPr>
          <p:nvPr/>
        </p:nvPicPr>
        <p:blipFill>
          <a:blip r:embed="rId5"/>
          <a:stretch>
            <a:fillRect/>
          </a:stretch>
        </p:blipFill>
        <p:spPr>
          <a:xfrm>
            <a:off x="943518" y="1037185"/>
            <a:ext cx="7080076" cy="5562174"/>
          </a:xfrm>
          <a:prstGeom prst="rect">
            <a:avLst/>
          </a:prstGeom>
        </p:spPr>
      </p:pic>
      <p:graphicFrame>
        <p:nvGraphicFramePr>
          <p:cNvPr id="2" name="Object 1" hidden="1">
            <a:extLst>
              <a:ext uri="{FF2B5EF4-FFF2-40B4-BE49-F238E27FC236}">
                <a16:creationId xmlns:a16="http://schemas.microsoft.com/office/drawing/2014/main" id="{DAC6A9E9-F182-9C48-946B-AAD88D61EE91}"/>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448" name="think-cell Slide" r:id="rId6" imgW="7772400" imgH="10058400" progId="TCLayout.ActiveDocument.1">
                  <p:embed/>
                </p:oleObj>
              </mc:Choice>
              <mc:Fallback>
                <p:oleObj name="think-cell Slide" r:id="rId6" imgW="7772400" imgH="10058400" progId="TCLayout.ActiveDocument.1">
                  <p:embed/>
                  <p:pic>
                    <p:nvPicPr>
                      <p:cNvPr id="2" name="Object 1" hidden="1">
                        <a:extLst>
                          <a:ext uri="{FF2B5EF4-FFF2-40B4-BE49-F238E27FC236}">
                            <a16:creationId xmlns:a16="http://schemas.microsoft.com/office/drawing/2014/main" id="{DAC6A9E9-F182-9C48-946B-AAD88D61EE91}"/>
                          </a:ext>
                        </a:extLst>
                      </p:cNvPr>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ea typeface="Avenir"/>
                <a:cs typeface="Avenir"/>
                <a:sym typeface="Avenir"/>
              </a:rPr>
              <a:t>DISTRIBUTION OF PAID CLAIMS ACROSS AOMS</a:t>
            </a:r>
            <a:endParaRPr dirty="0"/>
          </a:p>
        </p:txBody>
      </p:sp>
      <p:pic>
        <p:nvPicPr>
          <p:cNvPr id="943" name="Google Shape;943;p46" descr="Related image"/>
          <p:cNvPicPr preferRelativeResize="0"/>
          <p:nvPr/>
        </p:nvPicPr>
        <p:blipFill rotWithShape="1">
          <a:blip r:embed="rId8">
            <a:alphaModFix/>
          </a:blip>
          <a:srcRect l="13545" r="13038" b="5988"/>
          <a:stretch/>
        </p:blipFill>
        <p:spPr>
          <a:xfrm>
            <a:off x="10836763" y="192659"/>
            <a:ext cx="732711" cy="491023"/>
          </a:xfrm>
          <a:prstGeom prst="rect">
            <a:avLst/>
          </a:prstGeom>
          <a:noFill/>
          <a:ln>
            <a:noFill/>
          </a:ln>
        </p:spPr>
      </p:pic>
      <p:pic>
        <p:nvPicPr>
          <p:cNvPr id="13" name="Picture 12">
            <a:extLst>
              <a:ext uri="{FF2B5EF4-FFF2-40B4-BE49-F238E27FC236}">
                <a16:creationId xmlns:a16="http://schemas.microsoft.com/office/drawing/2014/main" id="{00AC4560-13CA-1844-923E-948D74A65D0C}"/>
              </a:ext>
            </a:extLst>
          </p:cNvPr>
          <p:cNvPicPr>
            <a:picLocks noChangeAspect="1"/>
          </p:cNvPicPr>
          <p:nvPr/>
        </p:nvPicPr>
        <p:blipFill>
          <a:blip r:embed="rId9"/>
          <a:stretch>
            <a:fillRect/>
          </a:stretch>
        </p:blipFill>
        <p:spPr>
          <a:xfrm>
            <a:off x="757339" y="3429000"/>
            <a:ext cx="1389647" cy="1200150"/>
          </a:xfrm>
          <a:prstGeom prst="rect">
            <a:avLst/>
          </a:prstGeom>
        </p:spPr>
      </p:pic>
      <p:sp>
        <p:nvSpPr>
          <p:cNvPr id="15" name="Google Shape;593;g721cabf459_1_75">
            <a:extLst>
              <a:ext uri="{FF2B5EF4-FFF2-40B4-BE49-F238E27FC236}">
                <a16:creationId xmlns:a16="http://schemas.microsoft.com/office/drawing/2014/main" id="{B7C434CF-22B3-8748-8463-6CC2F0A85AA3}"/>
              </a:ext>
            </a:extLst>
          </p:cNvPr>
          <p:cNvSpPr/>
          <p:nvPr/>
        </p:nvSpPr>
        <p:spPr>
          <a:xfrm>
            <a:off x="8023594" y="900645"/>
            <a:ext cx="3545879" cy="5835254"/>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F4F4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10" name="Google Shape;594;g721cabf459_1_75">
            <a:extLst>
              <a:ext uri="{FF2B5EF4-FFF2-40B4-BE49-F238E27FC236}">
                <a16:creationId xmlns:a16="http://schemas.microsoft.com/office/drawing/2014/main" id="{E4826AD3-3DC2-2F48-9517-AF0E60224A60}"/>
              </a:ext>
            </a:extLst>
          </p:cNvPr>
          <p:cNvSpPr txBox="1"/>
          <p:nvPr/>
        </p:nvSpPr>
        <p:spPr>
          <a:xfrm>
            <a:off x="8151994" y="911361"/>
            <a:ext cx="3282667" cy="5835255"/>
          </a:xfrm>
          <a:prstGeom prst="rect">
            <a:avLst/>
          </a:prstGeom>
          <a:noFill/>
          <a:ln>
            <a:noFill/>
          </a:ln>
        </p:spPr>
        <p:txBody>
          <a:bodyPr spcFirstLastPara="1" wrap="square" lIns="0" tIns="0" rIns="0" bIns="0" anchor="t" anchorCtr="0">
            <a:noAutofit/>
          </a:bodyPr>
          <a:lstStyle/>
          <a:p>
            <a:pPr lvl="0">
              <a:lnSpc>
                <a:spcPct val="139733"/>
              </a:lnSpc>
              <a:buSzPts val="1500"/>
            </a:pPr>
            <a:r>
              <a:rPr lang="en-US" dirty="0">
                <a:solidFill>
                  <a:schemeClr val="dk2"/>
                </a:solidFill>
                <a:latin typeface="Avenir"/>
                <a:sym typeface="Avenir"/>
              </a:rPr>
              <a:t>Cluster </a:t>
            </a:r>
            <a:r>
              <a:rPr lang="en-US" b="1" dirty="0">
                <a:solidFill>
                  <a:schemeClr val="dk2"/>
                </a:solidFill>
                <a:latin typeface="Avenir"/>
                <a:sym typeface="Avenir"/>
              </a:rPr>
              <a:t>1</a:t>
            </a:r>
            <a:r>
              <a:rPr lang="en-US" dirty="0">
                <a:solidFill>
                  <a:schemeClr val="dk2"/>
                </a:solidFill>
                <a:latin typeface="Avenir"/>
                <a:sym typeface="Avenir"/>
              </a:rPr>
              <a:t>: </a:t>
            </a:r>
          </a:p>
          <a:p>
            <a:pPr marL="180975" lvl="0" indent="-180975">
              <a:lnSpc>
                <a:spcPct val="139733"/>
              </a:lnSpc>
              <a:buSzPts val="1500"/>
              <a:buFont typeface="System Font Regular"/>
              <a:buChar char="-"/>
            </a:pPr>
            <a:r>
              <a:rPr lang="en-US" dirty="0">
                <a:solidFill>
                  <a:schemeClr val="dk2"/>
                </a:solidFill>
                <a:latin typeface="Avenir"/>
                <a:sym typeface="Avenir"/>
              </a:rPr>
              <a:t>Prescribed </a:t>
            </a:r>
            <a:r>
              <a:rPr lang="en-US" b="1" i="1" dirty="0">
                <a:solidFill>
                  <a:schemeClr val="dk2"/>
                </a:solidFill>
                <a:latin typeface="Avenir"/>
                <a:sym typeface="Avenir"/>
              </a:rPr>
              <a:t>all kinds </a:t>
            </a:r>
            <a:r>
              <a:rPr lang="en-US" dirty="0">
                <a:solidFill>
                  <a:schemeClr val="dk2"/>
                </a:solidFill>
                <a:latin typeface="Avenir"/>
                <a:sym typeface="Avenir"/>
              </a:rPr>
              <a:t>of AOMs and have the most </a:t>
            </a:r>
            <a:r>
              <a:rPr lang="en-US" b="1" i="1" dirty="0">
                <a:solidFill>
                  <a:schemeClr val="dk2"/>
                </a:solidFill>
                <a:latin typeface="Avenir"/>
                <a:sym typeface="Avenir"/>
              </a:rPr>
              <a:t>Saxenda prescriptions</a:t>
            </a:r>
          </a:p>
          <a:p>
            <a:pPr lvl="0">
              <a:lnSpc>
                <a:spcPct val="139733"/>
              </a:lnSpc>
              <a:buSzPts val="1500"/>
            </a:pPr>
            <a:endParaRPr lang="en-US" b="1" i="1" dirty="0">
              <a:solidFill>
                <a:schemeClr val="dk2"/>
              </a:solidFill>
              <a:latin typeface="Avenir"/>
              <a:sym typeface="Avenir"/>
            </a:endParaRPr>
          </a:p>
          <a:p>
            <a:pPr>
              <a:lnSpc>
                <a:spcPct val="139733"/>
              </a:lnSpc>
              <a:buSzPts val="1500"/>
            </a:pPr>
            <a:r>
              <a:rPr lang="en-US" dirty="0">
                <a:solidFill>
                  <a:schemeClr val="dk2"/>
                </a:solidFill>
                <a:latin typeface="Avenir"/>
                <a:sym typeface="Avenir"/>
              </a:rPr>
              <a:t>Cluster </a:t>
            </a:r>
            <a:r>
              <a:rPr lang="en-US" b="1" dirty="0">
                <a:solidFill>
                  <a:schemeClr val="dk2"/>
                </a:solidFill>
                <a:latin typeface="Avenir"/>
                <a:sym typeface="Avenir"/>
              </a:rPr>
              <a:t>2</a:t>
            </a:r>
            <a:r>
              <a:rPr lang="en-US" dirty="0">
                <a:solidFill>
                  <a:schemeClr val="dk2"/>
                </a:solidFill>
                <a:latin typeface="Avenir"/>
                <a:sym typeface="Avenir"/>
              </a:rPr>
              <a:t>: </a:t>
            </a:r>
          </a:p>
          <a:p>
            <a:pPr marL="180975" indent="-180975">
              <a:lnSpc>
                <a:spcPct val="139733"/>
              </a:lnSpc>
              <a:buSzPts val="1500"/>
              <a:buFont typeface="System Font Regular"/>
              <a:buChar char="-"/>
            </a:pPr>
            <a:r>
              <a:rPr lang="en-US" dirty="0">
                <a:solidFill>
                  <a:schemeClr val="dk2"/>
                </a:solidFill>
                <a:latin typeface="Avenir"/>
                <a:sym typeface="Avenir"/>
              </a:rPr>
              <a:t>Prescribed mostly non-Saxenda AOMs, but has second largest </a:t>
            </a:r>
            <a:r>
              <a:rPr lang="en-US" b="1" i="1" dirty="0">
                <a:solidFill>
                  <a:schemeClr val="dk2"/>
                </a:solidFill>
                <a:latin typeface="Avenir"/>
                <a:sym typeface="Avenir"/>
              </a:rPr>
              <a:t>Saxenda prescriptions </a:t>
            </a:r>
          </a:p>
          <a:p>
            <a:pPr>
              <a:lnSpc>
                <a:spcPct val="139733"/>
              </a:lnSpc>
              <a:buSzPts val="1500"/>
            </a:pPr>
            <a:endParaRPr lang="en-US" b="1" i="1" dirty="0">
              <a:solidFill>
                <a:schemeClr val="dk2"/>
              </a:solidFill>
              <a:latin typeface="Avenir"/>
              <a:sym typeface="Avenir"/>
            </a:endParaRPr>
          </a:p>
          <a:p>
            <a:pPr>
              <a:lnSpc>
                <a:spcPct val="139733"/>
              </a:lnSpc>
              <a:buSzPts val="1500"/>
            </a:pPr>
            <a:r>
              <a:rPr lang="en-US" dirty="0">
                <a:solidFill>
                  <a:schemeClr val="dk2"/>
                </a:solidFill>
                <a:latin typeface="Avenir"/>
                <a:sym typeface="Avenir"/>
              </a:rPr>
              <a:t>Cluster </a:t>
            </a:r>
            <a:r>
              <a:rPr lang="en-US" b="1" dirty="0">
                <a:solidFill>
                  <a:schemeClr val="dk2"/>
                </a:solidFill>
                <a:latin typeface="Avenir"/>
                <a:sym typeface="Avenir"/>
              </a:rPr>
              <a:t>3</a:t>
            </a:r>
            <a:r>
              <a:rPr lang="en-US" dirty="0">
                <a:solidFill>
                  <a:schemeClr val="dk2"/>
                </a:solidFill>
                <a:latin typeface="Avenir"/>
                <a:sym typeface="Avenir"/>
              </a:rPr>
              <a:t>: </a:t>
            </a:r>
          </a:p>
          <a:p>
            <a:pPr marL="180975" indent="-180975">
              <a:lnSpc>
                <a:spcPct val="139733"/>
              </a:lnSpc>
              <a:buSzPts val="1500"/>
              <a:buFont typeface="System Font Regular"/>
              <a:buChar char="-"/>
            </a:pPr>
            <a:r>
              <a:rPr lang="en-US" dirty="0">
                <a:solidFill>
                  <a:schemeClr val="dk2"/>
                </a:solidFill>
                <a:latin typeface="Avenir"/>
                <a:sym typeface="Avenir"/>
              </a:rPr>
              <a:t>Prescribed mostly </a:t>
            </a:r>
            <a:r>
              <a:rPr lang="en-US" b="1" i="1" dirty="0">
                <a:solidFill>
                  <a:schemeClr val="dk2"/>
                </a:solidFill>
                <a:latin typeface="Avenir"/>
                <a:sym typeface="Avenir"/>
              </a:rPr>
              <a:t>generic</a:t>
            </a:r>
            <a:r>
              <a:rPr lang="en-US" dirty="0">
                <a:solidFill>
                  <a:schemeClr val="dk2"/>
                </a:solidFill>
                <a:latin typeface="Avenir"/>
                <a:sym typeface="Avenir"/>
              </a:rPr>
              <a:t> AOMs and some </a:t>
            </a:r>
            <a:r>
              <a:rPr lang="en-US" b="1" i="1" dirty="0">
                <a:solidFill>
                  <a:schemeClr val="dk2"/>
                </a:solidFill>
                <a:latin typeface="Avenir"/>
                <a:sym typeface="Avenir"/>
              </a:rPr>
              <a:t>Contrave</a:t>
            </a:r>
            <a:r>
              <a:rPr lang="en-US" dirty="0">
                <a:solidFill>
                  <a:schemeClr val="dk2"/>
                </a:solidFill>
                <a:latin typeface="Avenir"/>
                <a:sym typeface="Avenir"/>
              </a:rPr>
              <a:t> AOMs</a:t>
            </a:r>
          </a:p>
          <a:p>
            <a:pPr>
              <a:lnSpc>
                <a:spcPct val="139733"/>
              </a:lnSpc>
              <a:buSzPts val="1500"/>
            </a:pPr>
            <a:endParaRPr lang="en-US" dirty="0">
              <a:solidFill>
                <a:schemeClr val="dk2"/>
              </a:solidFill>
              <a:latin typeface="Avenir"/>
              <a:sym typeface="Avenir"/>
            </a:endParaRPr>
          </a:p>
          <a:p>
            <a:pPr lvl="0">
              <a:lnSpc>
                <a:spcPct val="139733"/>
              </a:lnSpc>
              <a:buSzPts val="1500"/>
            </a:pPr>
            <a:r>
              <a:rPr lang="en-US" dirty="0">
                <a:solidFill>
                  <a:schemeClr val="dk2"/>
                </a:solidFill>
                <a:latin typeface="Avenir"/>
                <a:sym typeface="Avenir"/>
              </a:rPr>
              <a:t>Cluster</a:t>
            </a:r>
            <a:r>
              <a:rPr lang="en-US" b="1" dirty="0">
                <a:solidFill>
                  <a:schemeClr val="dk2"/>
                </a:solidFill>
                <a:latin typeface="Avenir"/>
                <a:sym typeface="Avenir"/>
              </a:rPr>
              <a:t> 4</a:t>
            </a:r>
            <a:r>
              <a:rPr lang="en-US" dirty="0">
                <a:solidFill>
                  <a:schemeClr val="dk2"/>
                </a:solidFill>
                <a:latin typeface="Avenir"/>
                <a:sym typeface="Avenir"/>
              </a:rPr>
              <a:t>: </a:t>
            </a:r>
          </a:p>
          <a:p>
            <a:pPr marL="180975" lvl="0" indent="-180975">
              <a:lnSpc>
                <a:spcPct val="139733"/>
              </a:lnSpc>
              <a:buSzPts val="1500"/>
              <a:buFont typeface="System Font Regular"/>
              <a:buChar char="-"/>
            </a:pPr>
            <a:r>
              <a:rPr lang="en-US" dirty="0">
                <a:solidFill>
                  <a:schemeClr val="dk2"/>
                </a:solidFill>
                <a:latin typeface="Avenir"/>
                <a:sym typeface="Avenir"/>
              </a:rPr>
              <a:t>Patients prescribed only </a:t>
            </a:r>
            <a:r>
              <a:rPr lang="en-US" b="1" i="1" dirty="0">
                <a:solidFill>
                  <a:schemeClr val="dk2"/>
                </a:solidFill>
                <a:latin typeface="Avenir"/>
                <a:sym typeface="Avenir"/>
              </a:rPr>
              <a:t>generic</a:t>
            </a:r>
            <a:r>
              <a:rPr lang="en-US" dirty="0">
                <a:solidFill>
                  <a:schemeClr val="dk2"/>
                </a:solidFill>
                <a:latin typeface="Avenir"/>
                <a:sym typeface="Avenir"/>
              </a:rPr>
              <a:t> AOMs</a:t>
            </a:r>
          </a:p>
          <a:p>
            <a:pPr lvl="0">
              <a:lnSpc>
                <a:spcPct val="139733"/>
              </a:lnSpc>
              <a:buSzPts val="1500"/>
            </a:pPr>
            <a:endParaRPr lang="en-US" b="1" i="1" dirty="0">
              <a:solidFill>
                <a:schemeClr val="dk2"/>
              </a:solidFill>
              <a:latin typeface="Avenir"/>
              <a:sym typeface="Avenir"/>
            </a:endParaRPr>
          </a:p>
          <a:p>
            <a:pPr>
              <a:lnSpc>
                <a:spcPct val="139733"/>
              </a:lnSpc>
              <a:buSzPts val="1500"/>
            </a:pPr>
            <a:r>
              <a:rPr lang="en-US" dirty="0">
                <a:solidFill>
                  <a:schemeClr val="dk2"/>
                </a:solidFill>
                <a:latin typeface="Avenir"/>
                <a:sym typeface="Avenir"/>
              </a:rPr>
              <a:t>Cluster </a:t>
            </a:r>
            <a:r>
              <a:rPr lang="en-US" b="1" dirty="0">
                <a:solidFill>
                  <a:schemeClr val="dk2"/>
                </a:solidFill>
                <a:latin typeface="Avenir"/>
                <a:sym typeface="Avenir"/>
              </a:rPr>
              <a:t>5</a:t>
            </a:r>
            <a:r>
              <a:rPr lang="en-US" dirty="0">
                <a:solidFill>
                  <a:schemeClr val="dk2"/>
                </a:solidFill>
                <a:latin typeface="Avenir"/>
                <a:sym typeface="Avenir"/>
              </a:rPr>
              <a:t>: </a:t>
            </a:r>
          </a:p>
          <a:p>
            <a:pPr marL="285750" indent="-285750">
              <a:lnSpc>
                <a:spcPct val="139733"/>
              </a:lnSpc>
              <a:buSzPts val="1500"/>
              <a:buFont typeface="System Font Regular"/>
              <a:buChar char="-"/>
            </a:pPr>
            <a:r>
              <a:rPr lang="en-US" dirty="0">
                <a:solidFill>
                  <a:schemeClr val="dk2"/>
                </a:solidFill>
                <a:latin typeface="Avenir"/>
                <a:sym typeface="Avenir"/>
              </a:rPr>
              <a:t>Patient in the DX database and have on information on RX claims</a:t>
            </a:r>
          </a:p>
          <a:p>
            <a:pPr marL="285750" marR="0" lvl="0" indent="-285750" algn="l" rtl="0">
              <a:lnSpc>
                <a:spcPct val="139733"/>
              </a:lnSpc>
              <a:spcBef>
                <a:spcPts val="0"/>
              </a:spcBef>
              <a:spcAft>
                <a:spcPts val="0"/>
              </a:spcAft>
              <a:buClr>
                <a:srgbClr val="000000"/>
              </a:buClr>
              <a:buSzPts val="1500"/>
              <a:buFont typeface="Arial" panose="020B0604020202020204" pitchFamily="34" charset="0"/>
              <a:buChar char="•"/>
            </a:pPr>
            <a:endParaRPr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91302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C6A9E9-F182-9C48-946B-AAD88D61EE91}"/>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567" name="think-cell Slide" r:id="rId5" imgW="7772400" imgH="10058400" progId="TCLayout.ActiveDocument.1">
                  <p:embed/>
                </p:oleObj>
              </mc:Choice>
              <mc:Fallback>
                <p:oleObj name="think-cell Slide" r:id="rId5" imgW="7772400" imgH="10058400" progId="TCLayout.ActiveDocument.1">
                  <p:embed/>
                  <p:pic>
                    <p:nvPicPr>
                      <p:cNvPr id="2" name="Object 1" hidden="1">
                        <a:extLst>
                          <a:ext uri="{FF2B5EF4-FFF2-40B4-BE49-F238E27FC236}">
                            <a16:creationId xmlns:a16="http://schemas.microsoft.com/office/drawing/2014/main" id="{DAC6A9E9-F182-9C48-946B-AAD88D61EE91}"/>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Google Shape;906;p12">
            <a:extLst>
              <a:ext uri="{FF2B5EF4-FFF2-40B4-BE49-F238E27FC236}">
                <a16:creationId xmlns:a16="http://schemas.microsoft.com/office/drawing/2014/main" id="{2F017C6A-D65C-C14D-8C3F-BFB3F9DF7F44}"/>
              </a:ext>
            </a:extLst>
          </p:cNvPr>
          <p:cNvPicPr preferRelativeResize="0"/>
          <p:nvPr/>
        </p:nvPicPr>
        <p:blipFill rotWithShape="1">
          <a:blip r:embed="rId7">
            <a:alphaModFix/>
          </a:blip>
          <a:srcRect/>
          <a:stretch/>
        </p:blipFill>
        <p:spPr>
          <a:xfrm>
            <a:off x="208339" y="1955105"/>
            <a:ext cx="5747503" cy="3368675"/>
          </a:xfrm>
          <a:prstGeom prst="rect">
            <a:avLst/>
          </a:prstGeom>
          <a:noFill/>
          <a:ln>
            <a:noFill/>
          </a:ln>
        </p:spPr>
      </p:pic>
      <p:pic>
        <p:nvPicPr>
          <p:cNvPr id="12" name="Google Shape;906;p12">
            <a:extLst>
              <a:ext uri="{FF2B5EF4-FFF2-40B4-BE49-F238E27FC236}">
                <a16:creationId xmlns:a16="http://schemas.microsoft.com/office/drawing/2014/main" id="{AD8B0AD3-E867-6B44-BD37-DE9F66D5E2C5}"/>
              </a:ext>
            </a:extLst>
          </p:cNvPr>
          <p:cNvPicPr preferRelativeResize="0"/>
          <p:nvPr/>
        </p:nvPicPr>
        <p:blipFill rotWithShape="1">
          <a:blip r:embed="rId7">
            <a:alphaModFix/>
          </a:blip>
          <a:srcRect/>
          <a:stretch/>
        </p:blipFill>
        <p:spPr>
          <a:xfrm>
            <a:off x="6205162" y="1955105"/>
            <a:ext cx="5747503" cy="3368675"/>
          </a:xfrm>
          <a:prstGeom prst="rect">
            <a:avLst/>
          </a:prstGeom>
          <a:noFill/>
          <a:ln>
            <a:noFill/>
          </a:ln>
        </p:spPr>
      </p:pic>
      <p:sp>
        <p:nvSpPr>
          <p:cNvPr id="933" name="Google Shape;933;p46"/>
          <p:cNvSpPr txBox="1">
            <a:spLocks noGrp="1"/>
          </p:cNvSpPr>
          <p:nvPr>
            <p:ph type="body" idx="4294967295"/>
          </p:nvPr>
        </p:nvSpPr>
        <p:spPr>
          <a:xfrm>
            <a:off x="363854" y="163831"/>
            <a:ext cx="11220423" cy="61466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r>
              <a:rPr lang="en-US" dirty="0">
                <a:latin typeface="Avenir"/>
                <a:sym typeface="Avenir"/>
              </a:rPr>
              <a:t>GROSS RENT &amp; HOUSEHOLD INCOME</a:t>
            </a:r>
            <a:endParaRPr dirty="0"/>
          </a:p>
        </p:txBody>
      </p:sp>
      <p:pic>
        <p:nvPicPr>
          <p:cNvPr id="943" name="Google Shape;943;p46" descr="Related image"/>
          <p:cNvPicPr preferRelativeResize="0"/>
          <p:nvPr/>
        </p:nvPicPr>
        <p:blipFill rotWithShape="1">
          <a:blip r:embed="rId8">
            <a:alphaModFix/>
          </a:blip>
          <a:srcRect l="13545" r="13038" b="5988"/>
          <a:stretch/>
        </p:blipFill>
        <p:spPr>
          <a:xfrm>
            <a:off x="10836763" y="192659"/>
            <a:ext cx="732711" cy="491023"/>
          </a:xfrm>
          <a:prstGeom prst="rect">
            <a:avLst/>
          </a:prstGeom>
          <a:noFill/>
          <a:ln>
            <a:noFill/>
          </a:ln>
        </p:spPr>
      </p:pic>
      <p:sp>
        <p:nvSpPr>
          <p:cNvPr id="9" name="Google Shape;923;p12">
            <a:extLst>
              <a:ext uri="{FF2B5EF4-FFF2-40B4-BE49-F238E27FC236}">
                <a16:creationId xmlns:a16="http://schemas.microsoft.com/office/drawing/2014/main" id="{FFF99617-5EE1-2F4A-B4E6-1034BAAB565A}"/>
              </a:ext>
            </a:extLst>
          </p:cNvPr>
          <p:cNvSpPr/>
          <p:nvPr/>
        </p:nvSpPr>
        <p:spPr>
          <a:xfrm>
            <a:off x="1738046" y="1244701"/>
            <a:ext cx="3064920" cy="474532"/>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Avenir"/>
                <a:sym typeface="Avenir"/>
              </a:rPr>
              <a:t>MEDIAN GROSS RENT</a:t>
            </a:r>
            <a:endParaRPr sz="1400" b="0" i="0" u="none" strike="noStrike" cap="none" dirty="0">
              <a:solidFill>
                <a:srgbClr val="000000"/>
              </a:solidFill>
              <a:latin typeface="Arial"/>
              <a:ea typeface="Arial"/>
              <a:cs typeface="Arial"/>
              <a:sym typeface="Arial"/>
            </a:endParaRPr>
          </a:p>
        </p:txBody>
      </p:sp>
      <p:sp>
        <p:nvSpPr>
          <p:cNvPr id="10" name="Google Shape;924;p12">
            <a:extLst>
              <a:ext uri="{FF2B5EF4-FFF2-40B4-BE49-F238E27FC236}">
                <a16:creationId xmlns:a16="http://schemas.microsoft.com/office/drawing/2014/main" id="{75901BCA-A26A-384D-9CC5-3D675FDAE91A}"/>
              </a:ext>
            </a:extLst>
          </p:cNvPr>
          <p:cNvSpPr/>
          <p:nvPr/>
        </p:nvSpPr>
        <p:spPr>
          <a:xfrm>
            <a:off x="7546452" y="1244701"/>
            <a:ext cx="3064920" cy="474532"/>
          </a:xfrm>
          <a:prstGeom prst="rect">
            <a:avLst/>
          </a:prstGeom>
          <a:solidFill>
            <a:srgbClr val="000B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Avenir"/>
                <a:ea typeface="Avenir"/>
                <a:cs typeface="Avenir"/>
                <a:sym typeface="Avenir"/>
              </a:rPr>
              <a:t>MEDIAN HOUSEHOLD INCOME</a:t>
            </a:r>
            <a:endParaRPr sz="1400" b="0" i="0" u="none" strike="noStrike" cap="none" dirty="0">
              <a:solidFill>
                <a:srgbClr val="000000"/>
              </a:solidFill>
              <a:latin typeface="Arial"/>
              <a:ea typeface="Arial"/>
              <a:cs typeface="Arial"/>
              <a:sym typeface="Arial"/>
            </a:endParaRPr>
          </a:p>
        </p:txBody>
      </p:sp>
      <p:grpSp>
        <p:nvGrpSpPr>
          <p:cNvPr id="21" name="Group 20">
            <a:extLst>
              <a:ext uri="{FF2B5EF4-FFF2-40B4-BE49-F238E27FC236}">
                <a16:creationId xmlns:a16="http://schemas.microsoft.com/office/drawing/2014/main" id="{14E6C1B4-FA28-0041-A026-4B5E5FC41363}"/>
              </a:ext>
            </a:extLst>
          </p:cNvPr>
          <p:cNvGrpSpPr/>
          <p:nvPr/>
        </p:nvGrpSpPr>
        <p:grpSpPr>
          <a:xfrm>
            <a:off x="497072" y="5661730"/>
            <a:ext cx="11225263" cy="450850"/>
            <a:chOff x="520954" y="5790189"/>
            <a:chExt cx="11225263" cy="450850"/>
          </a:xfrm>
        </p:grpSpPr>
        <p:sp>
          <p:nvSpPr>
            <p:cNvPr id="22" name="Google Shape;593;g721cabf459_1_75">
              <a:extLst>
                <a:ext uri="{FF2B5EF4-FFF2-40B4-BE49-F238E27FC236}">
                  <a16:creationId xmlns:a16="http://schemas.microsoft.com/office/drawing/2014/main" id="{92B3A981-F57F-4140-91F8-D9255E5BB656}"/>
                </a:ext>
              </a:extLst>
            </p:cNvPr>
            <p:cNvSpPr/>
            <p:nvPr/>
          </p:nvSpPr>
          <p:spPr>
            <a:xfrm>
              <a:off x="520954" y="5790189"/>
              <a:ext cx="11225263" cy="450850"/>
            </a:xfrm>
            <a:custGeom>
              <a:avLst/>
              <a:gdLst/>
              <a:ahLst/>
              <a:cxnLst/>
              <a:rect l="l" t="t" r="r" b="b"/>
              <a:pathLst>
                <a:path w="10640060" h="450850" extrusionOk="0">
                  <a:moveTo>
                    <a:pt x="0" y="450615"/>
                  </a:moveTo>
                  <a:lnTo>
                    <a:pt x="10639701" y="450615"/>
                  </a:lnTo>
                  <a:lnTo>
                    <a:pt x="10639701" y="0"/>
                  </a:lnTo>
                  <a:lnTo>
                    <a:pt x="0" y="0"/>
                  </a:lnTo>
                  <a:lnTo>
                    <a:pt x="0" y="450615"/>
                  </a:lnTo>
                  <a:close/>
                </a:path>
              </a:pathLst>
            </a:custGeom>
            <a:solidFill>
              <a:srgbClr val="F4F4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venir"/>
                <a:ea typeface="Avenir"/>
                <a:cs typeface="Avenir"/>
                <a:sym typeface="Avenir"/>
              </a:endParaRPr>
            </a:p>
          </p:txBody>
        </p:sp>
        <p:sp>
          <p:nvSpPr>
            <p:cNvPr id="23" name="Google Shape;594;g721cabf459_1_75">
              <a:extLst>
                <a:ext uri="{FF2B5EF4-FFF2-40B4-BE49-F238E27FC236}">
                  <a16:creationId xmlns:a16="http://schemas.microsoft.com/office/drawing/2014/main" id="{D377330E-1843-A748-BA75-602BCB7815C6}"/>
                </a:ext>
              </a:extLst>
            </p:cNvPr>
            <p:cNvSpPr txBox="1"/>
            <p:nvPr/>
          </p:nvSpPr>
          <p:spPr>
            <a:xfrm>
              <a:off x="1063733" y="5845052"/>
              <a:ext cx="10619700" cy="323100"/>
            </a:xfrm>
            <a:prstGeom prst="rect">
              <a:avLst/>
            </a:prstGeom>
            <a:noFill/>
            <a:ln>
              <a:noFill/>
            </a:ln>
          </p:spPr>
          <p:txBody>
            <a:bodyPr spcFirstLastPara="1" wrap="square" lIns="0" tIns="0" rIns="0" bIns="0" anchor="t" anchorCtr="0">
              <a:noAutofit/>
            </a:bodyPr>
            <a:lstStyle/>
            <a:p>
              <a:pPr>
                <a:lnSpc>
                  <a:spcPct val="139733"/>
                </a:lnSpc>
                <a:buSzPts val="1500"/>
              </a:pPr>
              <a:r>
                <a:rPr lang="en-US" dirty="0">
                  <a:latin typeface="Avenir Book" panose="02000503020000020003" pitchFamily="2" charset="0"/>
                </a:rPr>
                <a:t>Cluster 1 has the highest gross rent and household income, but generally differences across clusters are marginal </a:t>
              </a:r>
            </a:p>
            <a:p>
              <a:pPr marL="0" marR="0" lvl="0" indent="0" algn="l" rtl="0">
                <a:lnSpc>
                  <a:spcPct val="139733"/>
                </a:lnSpc>
                <a:spcBef>
                  <a:spcPts val="0"/>
                </a:spcBef>
                <a:spcAft>
                  <a:spcPts val="0"/>
                </a:spcAft>
                <a:buClr>
                  <a:srgbClr val="000000"/>
                </a:buClr>
                <a:buSzPts val="1500"/>
                <a:buFont typeface="Arial"/>
                <a:buNone/>
              </a:pPr>
              <a:endParaRPr sz="1400" b="0" i="0" u="none" strike="noStrike" cap="none" dirty="0">
                <a:solidFill>
                  <a:srgbClr val="000000"/>
                </a:solidFill>
                <a:latin typeface="Avenir Book" panose="02000503020000020003" pitchFamily="2" charset="0"/>
                <a:sym typeface="Arial"/>
              </a:endParaRPr>
            </a:p>
          </p:txBody>
        </p:sp>
        <p:pic>
          <p:nvPicPr>
            <p:cNvPr id="24" name="Graphic 23" descr="Key">
              <a:extLst>
                <a:ext uri="{FF2B5EF4-FFF2-40B4-BE49-F238E27FC236}">
                  <a16:creationId xmlns:a16="http://schemas.microsoft.com/office/drawing/2014/main" id="{5227E4A9-EB75-5146-BA8F-78AF572D8A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0">
              <a:off x="606533" y="5827270"/>
              <a:ext cx="394416" cy="394416"/>
            </a:xfrm>
            <a:prstGeom prst="rect">
              <a:avLst/>
            </a:prstGeom>
          </p:spPr>
        </p:pic>
      </p:grpSp>
      <p:pic>
        <p:nvPicPr>
          <p:cNvPr id="3" name="Picture 2">
            <a:extLst>
              <a:ext uri="{FF2B5EF4-FFF2-40B4-BE49-F238E27FC236}">
                <a16:creationId xmlns:a16="http://schemas.microsoft.com/office/drawing/2014/main" id="{4B3A4A5F-D1F6-DF40-AADF-601CDD901A6C}"/>
              </a:ext>
            </a:extLst>
          </p:cNvPr>
          <p:cNvPicPr>
            <a:picLocks noChangeAspect="1"/>
          </p:cNvPicPr>
          <p:nvPr/>
        </p:nvPicPr>
        <p:blipFill>
          <a:blip r:embed="rId11"/>
          <a:stretch>
            <a:fillRect/>
          </a:stretch>
        </p:blipFill>
        <p:spPr>
          <a:xfrm>
            <a:off x="489402" y="2189524"/>
            <a:ext cx="5185376" cy="2899836"/>
          </a:xfrm>
          <a:prstGeom prst="rect">
            <a:avLst/>
          </a:prstGeom>
        </p:spPr>
      </p:pic>
      <p:pic>
        <p:nvPicPr>
          <p:cNvPr id="5" name="Picture 4">
            <a:extLst>
              <a:ext uri="{FF2B5EF4-FFF2-40B4-BE49-F238E27FC236}">
                <a16:creationId xmlns:a16="http://schemas.microsoft.com/office/drawing/2014/main" id="{73FDEB89-3D05-754F-A4A2-A4283821B84C}"/>
              </a:ext>
            </a:extLst>
          </p:cNvPr>
          <p:cNvPicPr>
            <a:picLocks noChangeAspect="1"/>
          </p:cNvPicPr>
          <p:nvPr/>
        </p:nvPicPr>
        <p:blipFill>
          <a:blip r:embed="rId12"/>
          <a:stretch>
            <a:fillRect/>
          </a:stretch>
        </p:blipFill>
        <p:spPr>
          <a:xfrm>
            <a:off x="6662020" y="2257373"/>
            <a:ext cx="4907454" cy="2764138"/>
          </a:xfrm>
          <a:prstGeom prst="rect">
            <a:avLst/>
          </a:prstGeom>
        </p:spPr>
      </p:pic>
    </p:spTree>
    <p:extLst>
      <p:ext uri="{BB962C8B-B14F-4D97-AF65-F5344CB8AC3E}">
        <p14:creationId xmlns:p14="http://schemas.microsoft.com/office/powerpoint/2010/main" val="37503150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CG - FinalPresentation (1)" id="{0A521D44-88DA-AC49-B2CF-1F05D6BEA8B1}" vid="{5EBC8E3B-3481-6F4D-A459-F9B21CB4B910}"/>
    </a:ext>
  </a:extLst>
</a:theme>
</file>

<file path=ppt/theme/theme2.xml><?xml version="1.0" encoding="utf-8"?>
<a:theme xmlns:a="http://schemas.openxmlformats.org/drawingml/2006/main" name="Office Theme">
  <a:themeElements>
    <a:clrScheme name="蓝色暖调">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CG - FinalPresentation (1)" id="{0A521D44-88DA-AC49-B2CF-1F05D6BEA8B1}" vid="{09E43215-774D-4A47-B048-6ED188A9F2D3}"/>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6308</TotalTime>
  <Words>2693</Words>
  <Application>Microsoft Office PowerPoint</Application>
  <PresentationFormat>Widescreen</PresentationFormat>
  <Paragraphs>720</Paragraphs>
  <Slides>53</Slides>
  <Notes>53</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53</vt:i4>
      </vt:variant>
    </vt:vector>
  </HeadingPairs>
  <TitlesOfParts>
    <vt:vector size="62" baseType="lpstr">
      <vt:lpstr>Avenir</vt:lpstr>
      <vt:lpstr>Avenir Book</vt:lpstr>
      <vt:lpstr>Avenir Next</vt:lpstr>
      <vt:lpstr>System Font Regular</vt:lpstr>
      <vt:lpstr>Arial</vt:lpstr>
      <vt:lpstr>Calibri</vt:lpstr>
      <vt:lpstr>Custom Design</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JTZQ (Jordan Tanudjaja)</cp:lastModifiedBy>
  <cp:revision>261</cp:revision>
  <dcterms:created xsi:type="dcterms:W3CDTF">2019-11-26T22:31:52Z</dcterms:created>
  <dcterms:modified xsi:type="dcterms:W3CDTF">2020-05-05T02:55:32Z</dcterms:modified>
</cp:coreProperties>
</file>